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4"/>
  </p:sldMasterIdLst>
  <p:sldIdLst>
    <p:sldId id="256" r:id="rId5"/>
    <p:sldId id="264" r:id="rId6"/>
    <p:sldId id="261" r:id="rId7"/>
    <p:sldId id="262" r:id="rId8"/>
    <p:sldId id="265" r:id="rId9"/>
    <p:sldId id="272" r:id="rId10"/>
    <p:sldId id="263" r:id="rId11"/>
    <p:sldId id="266" r:id="rId12"/>
    <p:sldId id="267" r:id="rId13"/>
    <p:sldId id="273" r:id="rId14"/>
    <p:sldId id="268" r:id="rId15"/>
    <p:sldId id="257" r:id="rId16"/>
    <p:sldId id="258" r:id="rId17"/>
    <p:sldId id="260" r:id="rId18"/>
    <p:sldId id="259" r:id="rId19"/>
    <p:sldId id="269" r:id="rId20"/>
    <p:sldId id="270" r:id="rId21"/>
    <p:sldId id="271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9118E5-2623-48FB-9DC8-8435D69A8E21}">
          <p14:sldIdLst>
            <p14:sldId id="256"/>
            <p14:sldId id="264"/>
          </p14:sldIdLst>
        </p14:section>
        <p14:section name="Signed Distance Fields" id="{1F29F263-AE56-459B-B157-FC48787DA325}">
          <p14:sldIdLst>
            <p14:sldId id="261"/>
            <p14:sldId id="262"/>
            <p14:sldId id="265"/>
            <p14:sldId id="272"/>
          </p14:sldIdLst>
        </p14:section>
        <p14:section name="Ray Marching" id="{45313E58-E1E6-4752-82DF-CF85E2E379E1}">
          <p14:sldIdLst>
            <p14:sldId id="263"/>
            <p14:sldId id="266"/>
            <p14:sldId id="267"/>
            <p14:sldId id="273"/>
            <p14:sldId id="268"/>
          </p14:sldIdLst>
        </p14:section>
        <p14:section name="Appendix" id="{88C34B96-75CB-480E-9B80-7B782AD2974D}">
          <p14:sldIdLst>
            <p14:sldId id="257"/>
            <p14:sldId id="258"/>
            <p14:sldId id="260"/>
            <p14:sldId id="259"/>
            <p14:sldId id="269"/>
            <p14:sldId id="270"/>
            <p14:sldId id="271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28722B-286F-4978-AC64-9B64C8E8E6B9}" v="1304" dt="2019-10-15T21:50:39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710" autoAdjust="0"/>
  </p:normalViewPr>
  <p:slideViewPr>
    <p:cSldViewPr snapToGrid="0">
      <p:cViewPr>
        <p:scale>
          <a:sx n="100" d="100"/>
          <a:sy n="100" d="100"/>
        </p:scale>
        <p:origin x="460" y="-172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Sartell" userId="6ff37512-c960-4cbd-a9aa-80f835456a4c" providerId="ADAL" clId="{2F28722B-286F-4978-AC64-9B64C8E8E6B9}"/>
    <pc:docChg chg="undo redo custSel addSld delSld modSld sldOrd addSection modSection">
      <pc:chgData name="Sean Sartell" userId="6ff37512-c960-4cbd-a9aa-80f835456a4c" providerId="ADAL" clId="{2F28722B-286F-4978-AC64-9B64C8E8E6B9}" dt="2019-10-15T21:51:29.323" v="4023" actId="14100"/>
      <pc:docMkLst>
        <pc:docMk/>
      </pc:docMkLst>
      <pc:sldChg chg="modSp ord">
        <pc:chgData name="Sean Sartell" userId="6ff37512-c960-4cbd-a9aa-80f835456a4c" providerId="ADAL" clId="{2F28722B-286F-4978-AC64-9B64C8E8E6B9}" dt="2019-10-09T01:42:24.926" v="2097" actId="20577"/>
        <pc:sldMkLst>
          <pc:docMk/>
          <pc:sldMk cId="2744122887" sldId="257"/>
        </pc:sldMkLst>
        <pc:spChg chg="mod">
          <ac:chgData name="Sean Sartell" userId="6ff37512-c960-4cbd-a9aa-80f835456a4c" providerId="ADAL" clId="{2F28722B-286F-4978-AC64-9B64C8E8E6B9}" dt="2019-10-09T01:42:24.926" v="2097" actId="20577"/>
          <ac:spMkLst>
            <pc:docMk/>
            <pc:sldMk cId="2744122887" sldId="257"/>
            <ac:spMk id="6" creationId="{8444E35B-F263-4C9F-84D6-B2C32DE4E194}"/>
          </ac:spMkLst>
        </pc:spChg>
      </pc:sldChg>
      <pc:sldChg chg="modSp ord">
        <pc:chgData name="Sean Sartell" userId="6ff37512-c960-4cbd-a9aa-80f835456a4c" providerId="ADAL" clId="{2F28722B-286F-4978-AC64-9B64C8E8E6B9}" dt="2019-10-08T18:05:54.110" v="2047"/>
        <pc:sldMkLst>
          <pc:docMk/>
          <pc:sldMk cId="3870538780" sldId="258"/>
        </pc:sldMkLst>
        <pc:spChg chg="mod">
          <ac:chgData name="Sean Sartell" userId="6ff37512-c960-4cbd-a9aa-80f835456a4c" providerId="ADAL" clId="{2F28722B-286F-4978-AC64-9B64C8E8E6B9}" dt="2019-10-08T16:45:11.301" v="343" actId="20577"/>
          <ac:spMkLst>
            <pc:docMk/>
            <pc:sldMk cId="3870538780" sldId="258"/>
            <ac:spMk id="5" creationId="{41898DA5-85BE-442B-BB9E-DB1E7C1F849A}"/>
          </ac:spMkLst>
        </pc:spChg>
      </pc:sldChg>
      <pc:sldChg chg="ord">
        <pc:chgData name="Sean Sartell" userId="6ff37512-c960-4cbd-a9aa-80f835456a4c" providerId="ADAL" clId="{2F28722B-286F-4978-AC64-9B64C8E8E6B9}" dt="2019-10-08T18:05:54.110" v="2047"/>
        <pc:sldMkLst>
          <pc:docMk/>
          <pc:sldMk cId="1116623163" sldId="259"/>
        </pc:sldMkLst>
      </pc:sldChg>
      <pc:sldChg chg="addSp delSp modSp ord">
        <pc:chgData name="Sean Sartell" userId="6ff37512-c960-4cbd-a9aa-80f835456a4c" providerId="ADAL" clId="{2F28722B-286F-4978-AC64-9B64C8E8E6B9}" dt="2019-10-08T18:05:54.110" v="2047"/>
        <pc:sldMkLst>
          <pc:docMk/>
          <pc:sldMk cId="4022460824" sldId="260"/>
        </pc:sldMkLst>
        <pc:spChg chg="mod">
          <ac:chgData name="Sean Sartell" userId="6ff37512-c960-4cbd-a9aa-80f835456a4c" providerId="ADAL" clId="{2F28722B-286F-4978-AC64-9B64C8E8E6B9}" dt="2019-10-08T17:05:06.814" v="811" actId="6549"/>
          <ac:spMkLst>
            <pc:docMk/>
            <pc:sldMk cId="4022460824" sldId="260"/>
            <ac:spMk id="3" creationId="{11DAC2CB-D2C5-4888-9E7C-6C3FE2F316CD}"/>
          </ac:spMkLst>
        </pc:spChg>
        <pc:spChg chg="add del mod">
          <ac:chgData name="Sean Sartell" userId="6ff37512-c960-4cbd-a9aa-80f835456a4c" providerId="ADAL" clId="{2F28722B-286F-4978-AC64-9B64C8E8E6B9}" dt="2019-10-08T17:04:19.595" v="753" actId="1076"/>
          <ac:spMkLst>
            <pc:docMk/>
            <pc:sldMk cId="4022460824" sldId="260"/>
            <ac:spMk id="22" creationId="{C68493FE-BB85-4940-B5CA-1A35C1A11363}"/>
          </ac:spMkLst>
        </pc:spChg>
        <pc:spChg chg="mod">
          <ac:chgData name="Sean Sartell" userId="6ff37512-c960-4cbd-a9aa-80f835456a4c" providerId="ADAL" clId="{2F28722B-286F-4978-AC64-9B64C8E8E6B9}" dt="2019-10-08T17:04:27.451" v="756" actId="1076"/>
          <ac:spMkLst>
            <pc:docMk/>
            <pc:sldMk cId="4022460824" sldId="260"/>
            <ac:spMk id="23" creationId="{A1E668CB-B553-43D0-A852-FEC452A0A440}"/>
          </ac:spMkLst>
        </pc:spChg>
        <pc:grpChg chg="mod">
          <ac:chgData name="Sean Sartell" userId="6ff37512-c960-4cbd-a9aa-80f835456a4c" providerId="ADAL" clId="{2F28722B-286F-4978-AC64-9B64C8E8E6B9}" dt="2019-10-08T17:04:22.495" v="755" actId="20577"/>
          <ac:grpSpMkLst>
            <pc:docMk/>
            <pc:sldMk cId="4022460824" sldId="260"/>
            <ac:grpSpMk id="28" creationId="{D729E4C5-B07A-42B7-854F-EAB102FB373E}"/>
          </ac:grpSpMkLst>
        </pc:grpChg>
      </pc:sldChg>
      <pc:sldChg chg="modSp ord">
        <pc:chgData name="Sean Sartell" userId="6ff37512-c960-4cbd-a9aa-80f835456a4c" providerId="ADAL" clId="{2F28722B-286F-4978-AC64-9B64C8E8E6B9}" dt="2019-10-15T14:39:03.016" v="3268"/>
        <pc:sldMkLst>
          <pc:docMk/>
          <pc:sldMk cId="1964158879" sldId="261"/>
        </pc:sldMkLst>
        <pc:spChg chg="mod">
          <ac:chgData name="Sean Sartell" userId="6ff37512-c960-4cbd-a9aa-80f835456a4c" providerId="ADAL" clId="{2F28722B-286F-4978-AC64-9B64C8E8E6B9}" dt="2019-10-08T16:53:17.191" v="345" actId="20577"/>
          <ac:spMkLst>
            <pc:docMk/>
            <pc:sldMk cId="1964158879" sldId="261"/>
            <ac:spMk id="4" creationId="{197D98CF-6CFE-4F0D-9DE2-79F9F47F1C75}"/>
          </ac:spMkLst>
        </pc:spChg>
      </pc:sldChg>
      <pc:sldChg chg="modSp ord">
        <pc:chgData name="Sean Sartell" userId="6ff37512-c960-4cbd-a9aa-80f835456a4c" providerId="ADAL" clId="{2F28722B-286F-4978-AC64-9B64C8E8E6B9}" dt="2019-10-15T14:39:03.016" v="3268"/>
        <pc:sldMkLst>
          <pc:docMk/>
          <pc:sldMk cId="730050167" sldId="262"/>
        </pc:sldMkLst>
        <pc:spChg chg="mod">
          <ac:chgData name="Sean Sartell" userId="6ff37512-c960-4cbd-a9aa-80f835456a4c" providerId="ADAL" clId="{2F28722B-286F-4978-AC64-9B64C8E8E6B9}" dt="2019-10-08T16:36:35.220" v="263" actId="20577"/>
          <ac:spMkLst>
            <pc:docMk/>
            <pc:sldMk cId="730050167" sldId="262"/>
            <ac:spMk id="4" creationId="{653AA269-7D95-4ADF-A6B3-C9ECA2DB1773}"/>
          </ac:spMkLst>
        </pc:spChg>
        <pc:spChg chg="mod">
          <ac:chgData name="Sean Sartell" userId="6ff37512-c960-4cbd-a9aa-80f835456a4c" providerId="ADAL" clId="{2F28722B-286F-4978-AC64-9B64C8E8E6B9}" dt="2019-10-08T18:06:25.732" v="2061" actId="20577"/>
          <ac:spMkLst>
            <pc:docMk/>
            <pc:sldMk cId="730050167" sldId="262"/>
            <ac:spMk id="5" creationId="{45206EC9-2FD8-451C-87CC-87FCC80B8814}"/>
          </ac:spMkLst>
        </pc:spChg>
        <pc:grpChg chg="mod">
          <ac:chgData name="Sean Sartell" userId="6ff37512-c960-4cbd-a9aa-80f835456a4c" providerId="ADAL" clId="{2F28722B-286F-4978-AC64-9B64C8E8E6B9}" dt="2019-10-08T16:53:54.341" v="430" actId="1036"/>
          <ac:grpSpMkLst>
            <pc:docMk/>
            <pc:sldMk cId="730050167" sldId="262"/>
            <ac:grpSpMk id="49" creationId="{3B68D594-0CC5-427C-BEE3-A0E97FF27F8F}"/>
          </ac:grpSpMkLst>
        </pc:grpChg>
        <pc:cxnChg chg="mod">
          <ac:chgData name="Sean Sartell" userId="6ff37512-c960-4cbd-a9aa-80f835456a4c" providerId="ADAL" clId="{2F28722B-286F-4978-AC64-9B64C8E8E6B9}" dt="2019-10-09T16:18:15.340" v="2098" actId="14100"/>
          <ac:cxnSpMkLst>
            <pc:docMk/>
            <pc:sldMk cId="730050167" sldId="262"/>
            <ac:cxnSpMk id="7" creationId="{905AAFBD-E8BB-4472-BD71-CECA3E3F0A61}"/>
          </ac:cxnSpMkLst>
        </pc:cxnChg>
        <pc:cxnChg chg="mod">
          <ac:chgData name="Sean Sartell" userId="6ff37512-c960-4cbd-a9aa-80f835456a4c" providerId="ADAL" clId="{2F28722B-286F-4978-AC64-9B64C8E8E6B9}" dt="2019-10-09T16:18:26.471" v="2099" actId="14100"/>
          <ac:cxnSpMkLst>
            <pc:docMk/>
            <pc:sldMk cId="730050167" sldId="262"/>
            <ac:cxnSpMk id="22" creationId="{42EC1C48-E5AE-4D72-AF21-3565929C4B68}"/>
          </ac:cxnSpMkLst>
        </pc:cxnChg>
      </pc:sldChg>
      <pc:sldChg chg="addSp delSp modSp add mod modClrScheme chgLayout">
        <pc:chgData name="Sean Sartell" userId="6ff37512-c960-4cbd-a9aa-80f835456a4c" providerId="ADAL" clId="{2F28722B-286F-4978-AC64-9B64C8E8E6B9}" dt="2019-10-08T16:14:14.251" v="55" actId="2711"/>
        <pc:sldMkLst>
          <pc:docMk/>
          <pc:sldMk cId="2126972557" sldId="263"/>
        </pc:sldMkLst>
        <pc:spChg chg="del mod ord">
          <ac:chgData name="Sean Sartell" userId="6ff37512-c960-4cbd-a9aa-80f835456a4c" providerId="ADAL" clId="{2F28722B-286F-4978-AC64-9B64C8E8E6B9}" dt="2019-10-08T16:13:40.900" v="3" actId="700"/>
          <ac:spMkLst>
            <pc:docMk/>
            <pc:sldMk cId="2126972557" sldId="263"/>
            <ac:spMk id="2" creationId="{E45F21D4-6332-4167-86A6-28A87D9A4ADF}"/>
          </ac:spMkLst>
        </pc:spChg>
        <pc:spChg chg="del mod ord">
          <ac:chgData name="Sean Sartell" userId="6ff37512-c960-4cbd-a9aa-80f835456a4c" providerId="ADAL" clId="{2F28722B-286F-4978-AC64-9B64C8E8E6B9}" dt="2019-10-08T16:13:40.900" v="3" actId="700"/>
          <ac:spMkLst>
            <pc:docMk/>
            <pc:sldMk cId="2126972557" sldId="263"/>
            <ac:spMk id="3" creationId="{C4E77F94-CF5B-4DCE-8DC1-01DD96AE6CE3}"/>
          </ac:spMkLst>
        </pc:spChg>
        <pc:spChg chg="add mod ord">
          <ac:chgData name="Sean Sartell" userId="6ff37512-c960-4cbd-a9aa-80f835456a4c" providerId="ADAL" clId="{2F28722B-286F-4978-AC64-9B64C8E8E6B9}" dt="2019-10-08T16:14:14.251" v="55" actId="2711"/>
          <ac:spMkLst>
            <pc:docMk/>
            <pc:sldMk cId="2126972557" sldId="263"/>
            <ac:spMk id="4" creationId="{543BEE58-EF64-4111-A752-25EFEC1DE47C}"/>
          </ac:spMkLst>
        </pc:spChg>
        <pc:spChg chg="add mod ord">
          <ac:chgData name="Sean Sartell" userId="6ff37512-c960-4cbd-a9aa-80f835456a4c" providerId="ADAL" clId="{2F28722B-286F-4978-AC64-9B64C8E8E6B9}" dt="2019-10-08T16:14:14.251" v="55" actId="2711"/>
          <ac:spMkLst>
            <pc:docMk/>
            <pc:sldMk cId="2126972557" sldId="263"/>
            <ac:spMk id="5" creationId="{7759FDB6-A0ED-43E5-BF4E-B4C6BCAD72C8}"/>
          </ac:spMkLst>
        </pc:spChg>
      </pc:sldChg>
      <pc:sldChg chg="addSp delSp modSp add mod ord modClrScheme chgLayout">
        <pc:chgData name="Sean Sartell" userId="6ff37512-c960-4cbd-a9aa-80f835456a4c" providerId="ADAL" clId="{2F28722B-286F-4978-AC64-9B64C8E8E6B9}" dt="2019-10-15T14:40:48.080" v="3330" actId="1038"/>
        <pc:sldMkLst>
          <pc:docMk/>
          <pc:sldMk cId="2728200721" sldId="264"/>
        </pc:sldMkLst>
        <pc:spChg chg="del mod ord">
          <ac:chgData name="Sean Sartell" userId="6ff37512-c960-4cbd-a9aa-80f835456a4c" providerId="ADAL" clId="{2F28722B-286F-4978-AC64-9B64C8E8E6B9}" dt="2019-10-08T16:13:56.378" v="17" actId="700"/>
          <ac:spMkLst>
            <pc:docMk/>
            <pc:sldMk cId="2728200721" sldId="264"/>
            <ac:spMk id="2" creationId="{34C3ADD0-3ADA-4536-9F6E-0B236B496200}"/>
          </ac:spMkLst>
        </pc:spChg>
        <pc:spChg chg="del mod ord">
          <ac:chgData name="Sean Sartell" userId="6ff37512-c960-4cbd-a9aa-80f835456a4c" providerId="ADAL" clId="{2F28722B-286F-4978-AC64-9B64C8E8E6B9}" dt="2019-10-08T16:13:56.378" v="17" actId="700"/>
          <ac:spMkLst>
            <pc:docMk/>
            <pc:sldMk cId="2728200721" sldId="264"/>
            <ac:spMk id="3" creationId="{E56D86FE-EB9C-4EC2-AD00-2C2A78F370FC}"/>
          </ac:spMkLst>
        </pc:spChg>
        <pc:spChg chg="add mod ord">
          <ac:chgData name="Sean Sartell" userId="6ff37512-c960-4cbd-a9aa-80f835456a4c" providerId="ADAL" clId="{2F28722B-286F-4978-AC64-9B64C8E8E6B9}" dt="2019-10-10T19:42:40.647" v="3078" actId="20577"/>
          <ac:spMkLst>
            <pc:docMk/>
            <pc:sldMk cId="2728200721" sldId="264"/>
            <ac:spMk id="4" creationId="{CB5A05CE-28C9-4047-90A8-73468320EC5F}"/>
          </ac:spMkLst>
        </pc:spChg>
        <pc:spChg chg="add del mod ord">
          <ac:chgData name="Sean Sartell" userId="6ff37512-c960-4cbd-a9aa-80f835456a4c" providerId="ADAL" clId="{2F28722B-286F-4978-AC64-9B64C8E8E6B9}" dt="2019-10-08T16:17:07.332" v="59"/>
          <ac:spMkLst>
            <pc:docMk/>
            <pc:sldMk cId="2728200721" sldId="264"/>
            <ac:spMk id="5" creationId="{7166B61B-6513-4DDD-94FA-677AA7CF34DD}"/>
          </ac:spMkLst>
        </pc:spChg>
        <pc:spChg chg="add mod ord">
          <ac:chgData name="Sean Sartell" userId="6ff37512-c960-4cbd-a9aa-80f835456a4c" providerId="ADAL" clId="{2F28722B-286F-4978-AC64-9B64C8E8E6B9}" dt="2019-10-15T14:39:32.299" v="3323" actId="20577"/>
          <ac:spMkLst>
            <pc:docMk/>
            <pc:sldMk cId="2728200721" sldId="264"/>
            <ac:spMk id="6" creationId="{47D1FA40-C70A-4D3F-89D2-485687ACBEA0}"/>
          </ac:spMkLst>
        </pc:spChg>
        <pc:spChg chg="add del mod">
          <ac:chgData name="Sean Sartell" userId="6ff37512-c960-4cbd-a9aa-80f835456a4c" providerId="ADAL" clId="{2F28722B-286F-4978-AC64-9B64C8E8E6B9}" dt="2019-10-08T16:17:15.551" v="63"/>
          <ac:spMkLst>
            <pc:docMk/>
            <pc:sldMk cId="2728200721" sldId="264"/>
            <ac:spMk id="8" creationId="{D81B0157-B7D1-4069-A8EB-3D5102CC7474}"/>
          </ac:spMkLst>
        </pc:spChg>
        <pc:spChg chg="add del">
          <ac:chgData name="Sean Sartell" userId="6ff37512-c960-4cbd-a9aa-80f835456a4c" providerId="ADAL" clId="{2F28722B-286F-4978-AC64-9B64C8E8E6B9}" dt="2019-10-08T16:17:21.949" v="65"/>
          <ac:spMkLst>
            <pc:docMk/>
            <pc:sldMk cId="2728200721" sldId="264"/>
            <ac:spMk id="10" creationId="{51847C02-8651-4D7C-BF00-626312E7B9B5}"/>
          </ac:spMkLst>
        </pc:spChg>
        <pc:spChg chg="add mod">
          <ac:chgData name="Sean Sartell" userId="6ff37512-c960-4cbd-a9aa-80f835456a4c" providerId="ADAL" clId="{2F28722B-286F-4978-AC64-9B64C8E8E6B9}" dt="2019-10-08T16:54:32.793" v="431" actId="2711"/>
          <ac:spMkLst>
            <pc:docMk/>
            <pc:sldMk cId="2728200721" sldId="264"/>
            <ac:spMk id="12" creationId="{A84F8790-C266-4727-8C25-238E1A0E723F}"/>
          </ac:spMkLst>
        </pc:spChg>
        <pc:grpChg chg="add del mod">
          <ac:chgData name="Sean Sartell" userId="6ff37512-c960-4cbd-a9aa-80f835456a4c" providerId="ADAL" clId="{2F28722B-286F-4978-AC64-9B64C8E8E6B9}" dt="2019-10-08T16:22:46.692" v="110" actId="165"/>
          <ac:grpSpMkLst>
            <pc:docMk/>
            <pc:sldMk cId="2728200721" sldId="264"/>
            <ac:grpSpMk id="7" creationId="{58EB78FD-3F89-481E-B73A-5C8FB945B7CF}"/>
          </ac:grpSpMkLst>
        </pc:grpChg>
        <pc:picChg chg="add del mod">
          <ac:chgData name="Sean Sartell" userId="6ff37512-c960-4cbd-a9aa-80f835456a4c" providerId="ADAL" clId="{2F28722B-286F-4978-AC64-9B64C8E8E6B9}" dt="2019-10-08T16:17:15.551" v="63"/>
          <ac:picMkLst>
            <pc:docMk/>
            <pc:sldMk cId="2728200721" sldId="264"/>
            <ac:picMk id="9" creationId="{CF15CFD0-032E-41FD-AFC4-AE1C3094BA06}"/>
          </ac:picMkLst>
        </pc:picChg>
        <pc:picChg chg="add del">
          <ac:chgData name="Sean Sartell" userId="6ff37512-c960-4cbd-a9aa-80f835456a4c" providerId="ADAL" clId="{2F28722B-286F-4978-AC64-9B64C8E8E6B9}" dt="2019-10-08T16:17:21.949" v="65"/>
          <ac:picMkLst>
            <pc:docMk/>
            <pc:sldMk cId="2728200721" sldId="264"/>
            <ac:picMk id="11" creationId="{3DC0E8A2-2F23-45E4-B571-BA1525684BF3}"/>
          </ac:picMkLst>
        </pc:picChg>
        <pc:picChg chg="add del mod topLvl">
          <ac:chgData name="Sean Sartell" userId="6ff37512-c960-4cbd-a9aa-80f835456a4c" providerId="ADAL" clId="{2F28722B-286F-4978-AC64-9B64C8E8E6B9}" dt="2019-10-08T16:38:34.178" v="264" actId="478"/>
          <ac:picMkLst>
            <pc:docMk/>
            <pc:sldMk cId="2728200721" sldId="264"/>
            <ac:picMk id="15" creationId="{AEB5E6A0-0183-41A9-A873-AEFBE4C2C28D}"/>
          </ac:picMkLst>
        </pc:picChg>
        <pc:picChg chg="add del mod topLvl">
          <ac:chgData name="Sean Sartell" userId="6ff37512-c960-4cbd-a9aa-80f835456a4c" providerId="ADAL" clId="{2F28722B-286F-4978-AC64-9B64C8E8E6B9}" dt="2019-10-08T16:23:35.662" v="118" actId="478"/>
          <ac:picMkLst>
            <pc:docMk/>
            <pc:sldMk cId="2728200721" sldId="264"/>
            <ac:picMk id="16" creationId="{3B9BC944-3E78-442F-99C1-E88AA733B68B}"/>
          </ac:picMkLst>
        </pc:picChg>
        <pc:picChg chg="add del mod">
          <ac:chgData name="Sean Sartell" userId="6ff37512-c960-4cbd-a9aa-80f835456a4c" providerId="ADAL" clId="{2F28722B-286F-4978-AC64-9B64C8E8E6B9}" dt="2019-10-08T16:54:32.793" v="431" actId="2711"/>
          <ac:picMkLst>
            <pc:docMk/>
            <pc:sldMk cId="2728200721" sldId="264"/>
            <ac:picMk id="18" creationId="{B539D9D7-430E-43A4-9960-3D2BA58591F3}"/>
          </ac:picMkLst>
        </pc:picChg>
        <pc:picChg chg="add del mod">
          <ac:chgData name="Sean Sartell" userId="6ff37512-c960-4cbd-a9aa-80f835456a4c" providerId="ADAL" clId="{2F28722B-286F-4978-AC64-9B64C8E8E6B9}" dt="2019-10-08T16:17:07.332" v="59"/>
          <ac:picMkLst>
            <pc:docMk/>
            <pc:sldMk cId="2728200721" sldId="264"/>
            <ac:picMk id="1026" creationId="{A1C38206-2BC4-460F-B33A-704E51763F72}"/>
          </ac:picMkLst>
        </pc:picChg>
        <pc:picChg chg="add mod topLvl">
          <ac:chgData name="Sean Sartell" userId="6ff37512-c960-4cbd-a9aa-80f835456a4c" providerId="ADAL" clId="{2F28722B-286F-4978-AC64-9B64C8E8E6B9}" dt="2019-10-08T16:54:32.793" v="431" actId="2711"/>
          <ac:picMkLst>
            <pc:docMk/>
            <pc:sldMk cId="2728200721" sldId="264"/>
            <ac:picMk id="1028" creationId="{94FBF668-4641-4802-BE85-450419B4839D}"/>
          </ac:picMkLst>
        </pc:picChg>
        <pc:picChg chg="add del mod">
          <ac:chgData name="Sean Sartell" userId="6ff37512-c960-4cbd-a9aa-80f835456a4c" providerId="ADAL" clId="{2F28722B-286F-4978-AC64-9B64C8E8E6B9}" dt="2019-10-08T16:19:42.749" v="83" actId="478"/>
          <ac:picMkLst>
            <pc:docMk/>
            <pc:sldMk cId="2728200721" sldId="264"/>
            <ac:picMk id="1030" creationId="{3F9AC938-A38D-4936-A637-A1EF30914B00}"/>
          </ac:picMkLst>
        </pc:picChg>
        <pc:picChg chg="add mod">
          <ac:chgData name="Sean Sartell" userId="6ff37512-c960-4cbd-a9aa-80f835456a4c" providerId="ADAL" clId="{2F28722B-286F-4978-AC64-9B64C8E8E6B9}" dt="2019-10-08T16:54:32.793" v="431" actId="2711"/>
          <ac:picMkLst>
            <pc:docMk/>
            <pc:sldMk cId="2728200721" sldId="264"/>
            <ac:picMk id="1032" creationId="{5E380F9E-3FFF-4738-B02F-D7DF9FA86DC0}"/>
          </ac:picMkLst>
        </pc:picChg>
        <pc:picChg chg="add del mod">
          <ac:chgData name="Sean Sartell" userId="6ff37512-c960-4cbd-a9aa-80f835456a4c" providerId="ADAL" clId="{2F28722B-286F-4978-AC64-9B64C8E8E6B9}" dt="2019-10-08T16:30:32.824" v="129" actId="478"/>
          <ac:picMkLst>
            <pc:docMk/>
            <pc:sldMk cId="2728200721" sldId="264"/>
            <ac:picMk id="1034" creationId="{076E9085-2CB7-40F9-B866-914B961A42FA}"/>
          </ac:picMkLst>
        </pc:picChg>
        <pc:picChg chg="add mod">
          <ac:chgData name="Sean Sartell" userId="6ff37512-c960-4cbd-a9aa-80f835456a4c" providerId="ADAL" clId="{2F28722B-286F-4978-AC64-9B64C8E8E6B9}" dt="2019-10-15T14:40:48.080" v="3330" actId="1038"/>
          <ac:picMkLst>
            <pc:docMk/>
            <pc:sldMk cId="2728200721" sldId="264"/>
            <ac:picMk id="1036" creationId="{F33AF029-7749-4D3E-8688-0627C0CE9192}"/>
          </ac:picMkLst>
        </pc:picChg>
        <pc:picChg chg="add del mod">
          <ac:chgData name="Sean Sartell" userId="6ff37512-c960-4cbd-a9aa-80f835456a4c" providerId="ADAL" clId="{2F28722B-286F-4978-AC64-9B64C8E8E6B9}" dt="2019-10-09T16:39:24.850" v="2196" actId="478"/>
          <ac:picMkLst>
            <pc:docMk/>
            <pc:sldMk cId="2728200721" sldId="264"/>
            <ac:picMk id="1038" creationId="{D2F1D582-1C6C-4B66-88A7-45F46B0AF154}"/>
          </ac:picMkLst>
        </pc:picChg>
        <pc:picChg chg="add del">
          <ac:chgData name="Sean Sartell" userId="6ff37512-c960-4cbd-a9aa-80f835456a4c" providerId="ADAL" clId="{2F28722B-286F-4978-AC64-9B64C8E8E6B9}" dt="2019-10-08T16:40:19.584" v="276"/>
          <ac:picMkLst>
            <pc:docMk/>
            <pc:sldMk cId="2728200721" sldId="264"/>
            <ac:picMk id="1040" creationId="{0B62E015-DCCA-423F-A70D-41CFDFF8EEBD}"/>
          </ac:picMkLst>
        </pc:picChg>
        <pc:picChg chg="add mod">
          <ac:chgData name="Sean Sartell" userId="6ff37512-c960-4cbd-a9aa-80f835456a4c" providerId="ADAL" clId="{2F28722B-286F-4978-AC64-9B64C8E8E6B9}" dt="2019-10-08T16:54:32.793" v="431" actId="2711"/>
          <ac:picMkLst>
            <pc:docMk/>
            <pc:sldMk cId="2728200721" sldId="264"/>
            <ac:picMk id="1042" creationId="{74AE3828-F48C-4362-90B0-DD2EF37F3C9B}"/>
          </ac:picMkLst>
        </pc:picChg>
        <pc:picChg chg="add mod">
          <ac:chgData name="Sean Sartell" userId="6ff37512-c960-4cbd-a9aa-80f835456a4c" providerId="ADAL" clId="{2F28722B-286F-4978-AC64-9B64C8E8E6B9}" dt="2019-10-08T16:54:32.793" v="431" actId="2711"/>
          <ac:picMkLst>
            <pc:docMk/>
            <pc:sldMk cId="2728200721" sldId="264"/>
            <ac:picMk id="1044" creationId="{B0F6983F-7ACE-41B8-BBC8-C4F3D9F00B3B}"/>
          </ac:picMkLst>
        </pc:picChg>
        <pc:picChg chg="add mod">
          <ac:chgData name="Sean Sartell" userId="6ff37512-c960-4cbd-a9aa-80f835456a4c" providerId="ADAL" clId="{2F28722B-286F-4978-AC64-9B64C8E8E6B9}" dt="2019-10-09T16:40:06.130" v="2201" actId="167"/>
          <ac:picMkLst>
            <pc:docMk/>
            <pc:sldMk cId="2728200721" sldId="264"/>
            <ac:picMk id="1046" creationId="{CC4AB16A-5F63-4ECE-9614-B5C7B634EAB1}"/>
          </ac:picMkLst>
        </pc:picChg>
      </pc:sldChg>
      <pc:sldChg chg="addSp delSp modSp add ord">
        <pc:chgData name="Sean Sartell" userId="6ff37512-c960-4cbd-a9aa-80f835456a4c" providerId="ADAL" clId="{2F28722B-286F-4978-AC64-9B64C8E8E6B9}" dt="2019-10-15T14:53:49.193" v="3807" actId="20577"/>
        <pc:sldMkLst>
          <pc:docMk/>
          <pc:sldMk cId="913772299" sldId="265"/>
        </pc:sldMkLst>
        <pc:spChg chg="mod">
          <ac:chgData name="Sean Sartell" userId="6ff37512-c960-4cbd-a9aa-80f835456a4c" providerId="ADAL" clId="{2F28722B-286F-4978-AC64-9B64C8E8E6B9}" dt="2019-10-08T19:45:15.543" v="2074" actId="20577"/>
          <ac:spMkLst>
            <pc:docMk/>
            <pc:sldMk cId="913772299" sldId="265"/>
            <ac:spMk id="2" creationId="{278D85C4-8F6B-4874-8F45-20401329327C}"/>
          </ac:spMkLst>
        </pc:spChg>
        <pc:spChg chg="mod">
          <ac:chgData name="Sean Sartell" userId="6ff37512-c960-4cbd-a9aa-80f835456a4c" providerId="ADAL" clId="{2F28722B-286F-4978-AC64-9B64C8E8E6B9}" dt="2019-10-15T14:53:49.193" v="3807" actId="20577"/>
          <ac:spMkLst>
            <pc:docMk/>
            <pc:sldMk cId="913772299" sldId="265"/>
            <ac:spMk id="3" creationId="{AA8896CE-08A3-4BC8-95D6-ACC171976083}"/>
          </ac:spMkLst>
        </pc:spChg>
        <pc:picChg chg="add del mod ord">
          <ac:chgData name="Sean Sartell" userId="6ff37512-c960-4cbd-a9aa-80f835456a4c" providerId="ADAL" clId="{2F28722B-286F-4978-AC64-9B64C8E8E6B9}" dt="2019-10-10T19:12:22.531" v="3028" actId="478"/>
          <ac:picMkLst>
            <pc:docMk/>
            <pc:sldMk cId="913772299" sldId="265"/>
            <ac:picMk id="4" creationId="{497C53C4-2C0A-4EA1-987E-48D2E1DAC51E}"/>
          </ac:picMkLst>
        </pc:picChg>
        <pc:picChg chg="add mod ord">
          <ac:chgData name="Sean Sartell" userId="6ff37512-c960-4cbd-a9aa-80f835456a4c" providerId="ADAL" clId="{2F28722B-286F-4978-AC64-9B64C8E8E6B9}" dt="2019-10-15T14:51:33.051" v="3677" actId="1038"/>
          <ac:picMkLst>
            <pc:docMk/>
            <pc:sldMk cId="913772299" sldId="265"/>
            <ac:picMk id="5" creationId="{C1F24E6E-DCA5-4AA1-95C8-609CDC60DF24}"/>
          </ac:picMkLst>
        </pc:picChg>
        <pc:picChg chg="add del mod">
          <ac:chgData name="Sean Sartell" userId="6ff37512-c960-4cbd-a9aa-80f835456a4c" providerId="ADAL" clId="{2F28722B-286F-4978-AC64-9B64C8E8E6B9}" dt="2019-10-10T19:02:04.773" v="3016" actId="478"/>
          <ac:picMkLst>
            <pc:docMk/>
            <pc:sldMk cId="913772299" sldId="265"/>
            <ac:picMk id="2050" creationId="{6A6F3967-AFD5-43D8-B627-C5D7BE67A58A}"/>
          </ac:picMkLst>
        </pc:picChg>
      </pc:sldChg>
      <pc:sldChg chg="addSp delSp modSp add del ord">
        <pc:chgData name="Sean Sartell" userId="6ff37512-c960-4cbd-a9aa-80f835456a4c" providerId="ADAL" clId="{2F28722B-286F-4978-AC64-9B64C8E8E6B9}" dt="2019-10-08T17:17:21.310" v="889" actId="47"/>
        <pc:sldMkLst>
          <pc:docMk/>
          <pc:sldMk cId="39974972" sldId="266"/>
        </pc:sldMkLst>
        <pc:spChg chg="mod">
          <ac:chgData name="Sean Sartell" userId="6ff37512-c960-4cbd-a9aa-80f835456a4c" providerId="ADAL" clId="{2F28722B-286F-4978-AC64-9B64C8E8E6B9}" dt="2019-10-08T17:15:19.288" v="825" actId="20577"/>
          <ac:spMkLst>
            <pc:docMk/>
            <pc:sldMk cId="39974972" sldId="266"/>
            <ac:spMk id="5" creationId="{45206EC9-2FD8-451C-87CC-87FCC80B8814}"/>
          </ac:spMkLst>
        </pc:spChg>
        <pc:spChg chg="mod topLvl">
          <ac:chgData name="Sean Sartell" userId="6ff37512-c960-4cbd-a9aa-80f835456a4c" providerId="ADAL" clId="{2F28722B-286F-4978-AC64-9B64C8E8E6B9}" dt="2019-10-08T17:16:57.442" v="842" actId="1076"/>
          <ac:spMkLst>
            <pc:docMk/>
            <pc:sldMk cId="39974972" sldId="266"/>
            <ac:spMk id="34" creationId="{D4DA115C-0A08-4BC6-9C7D-4BCCC3C9F8FE}"/>
          </ac:spMkLst>
        </pc:spChg>
        <pc:spChg chg="mod topLvl">
          <ac:chgData name="Sean Sartell" userId="6ff37512-c960-4cbd-a9aa-80f835456a4c" providerId="ADAL" clId="{2F28722B-286F-4978-AC64-9B64C8E8E6B9}" dt="2019-10-08T17:17:12.169" v="888" actId="14100"/>
          <ac:spMkLst>
            <pc:docMk/>
            <pc:sldMk cId="39974972" sldId="266"/>
            <ac:spMk id="46" creationId="{4333417E-E419-4735-901A-977E9915F131}"/>
          </ac:spMkLst>
        </pc:spChg>
        <pc:spChg chg="mod topLvl">
          <ac:chgData name="Sean Sartell" userId="6ff37512-c960-4cbd-a9aa-80f835456a4c" providerId="ADAL" clId="{2F28722B-286F-4978-AC64-9B64C8E8E6B9}" dt="2019-10-08T17:16:22.228" v="835" actId="1076"/>
          <ac:spMkLst>
            <pc:docMk/>
            <pc:sldMk cId="39974972" sldId="266"/>
            <ac:spMk id="47" creationId="{84086B76-09F7-4A3D-919D-657486928E78}"/>
          </ac:spMkLst>
        </pc:spChg>
        <pc:spChg chg="del mod topLvl">
          <ac:chgData name="Sean Sartell" userId="6ff37512-c960-4cbd-a9aa-80f835456a4c" providerId="ADAL" clId="{2F28722B-286F-4978-AC64-9B64C8E8E6B9}" dt="2019-10-08T17:16:26.651" v="836" actId="478"/>
          <ac:spMkLst>
            <pc:docMk/>
            <pc:sldMk cId="39974972" sldId="266"/>
            <ac:spMk id="48" creationId="{594F5F84-455F-4C9D-89BF-3CD67940F231}"/>
          </ac:spMkLst>
        </pc:spChg>
        <pc:grpChg chg="add mod">
          <ac:chgData name="Sean Sartell" userId="6ff37512-c960-4cbd-a9aa-80f835456a4c" providerId="ADAL" clId="{2F28722B-286F-4978-AC64-9B64C8E8E6B9}" dt="2019-10-08T17:16:15.729" v="834" actId="164"/>
          <ac:grpSpMkLst>
            <pc:docMk/>
            <pc:sldMk cId="39974972" sldId="266"/>
            <ac:grpSpMk id="2" creationId="{DE5A91CA-57AC-4761-8336-AEEC89784577}"/>
          </ac:grpSpMkLst>
        </pc:grpChg>
        <pc:grpChg chg="add mod">
          <ac:chgData name="Sean Sartell" userId="6ff37512-c960-4cbd-a9aa-80f835456a4c" providerId="ADAL" clId="{2F28722B-286F-4978-AC64-9B64C8E8E6B9}" dt="2019-10-08T17:16:52.256" v="840" actId="164"/>
          <ac:grpSpMkLst>
            <pc:docMk/>
            <pc:sldMk cId="39974972" sldId="266"/>
            <ac:grpSpMk id="3" creationId="{37B789C1-BAB0-46CC-873E-A59D1AD9D0F1}"/>
          </ac:grpSpMkLst>
        </pc:grpChg>
        <pc:grpChg chg="del mod">
          <ac:chgData name="Sean Sartell" userId="6ff37512-c960-4cbd-a9aa-80f835456a4c" providerId="ADAL" clId="{2F28722B-286F-4978-AC64-9B64C8E8E6B9}" dt="2019-10-08T17:16:04.682" v="833" actId="165"/>
          <ac:grpSpMkLst>
            <pc:docMk/>
            <pc:sldMk cId="39974972" sldId="266"/>
            <ac:grpSpMk id="49" creationId="{3B68D594-0CC5-427C-BEE3-A0E97FF27F8F}"/>
          </ac:grpSpMkLst>
        </pc:grpChg>
        <pc:cxnChg chg="mod topLvl">
          <ac:chgData name="Sean Sartell" userId="6ff37512-c960-4cbd-a9aa-80f835456a4c" providerId="ADAL" clId="{2F28722B-286F-4978-AC64-9B64C8E8E6B9}" dt="2019-10-08T17:16:15.729" v="834" actId="164"/>
          <ac:cxnSpMkLst>
            <pc:docMk/>
            <pc:sldMk cId="39974972" sldId="266"/>
            <ac:cxnSpMk id="7" creationId="{905AAFBD-E8BB-4472-BD71-CECA3E3F0A61}"/>
          </ac:cxnSpMkLst>
        </pc:cxnChg>
        <pc:cxnChg chg="mod topLvl">
          <ac:chgData name="Sean Sartell" userId="6ff37512-c960-4cbd-a9aa-80f835456a4c" providerId="ADAL" clId="{2F28722B-286F-4978-AC64-9B64C8E8E6B9}" dt="2019-10-08T17:16:15.729" v="834" actId="164"/>
          <ac:cxnSpMkLst>
            <pc:docMk/>
            <pc:sldMk cId="39974972" sldId="266"/>
            <ac:cxnSpMk id="8" creationId="{15285B53-A2CA-46A3-9C94-E16335FB96B5}"/>
          </ac:cxnSpMkLst>
        </pc:cxnChg>
        <pc:cxnChg chg="mod topLvl">
          <ac:chgData name="Sean Sartell" userId="6ff37512-c960-4cbd-a9aa-80f835456a4c" providerId="ADAL" clId="{2F28722B-286F-4978-AC64-9B64C8E8E6B9}" dt="2019-10-08T17:16:15.729" v="834" actId="164"/>
          <ac:cxnSpMkLst>
            <pc:docMk/>
            <pc:sldMk cId="39974972" sldId="266"/>
            <ac:cxnSpMk id="11" creationId="{17563ED1-872F-4807-8B3F-1E53201B1330}"/>
          </ac:cxnSpMkLst>
        </pc:cxnChg>
        <pc:cxnChg chg="mod topLvl">
          <ac:chgData name="Sean Sartell" userId="6ff37512-c960-4cbd-a9aa-80f835456a4c" providerId="ADAL" clId="{2F28722B-286F-4978-AC64-9B64C8E8E6B9}" dt="2019-10-08T17:16:57.442" v="842" actId="1076"/>
          <ac:cxnSpMkLst>
            <pc:docMk/>
            <pc:sldMk cId="39974972" sldId="266"/>
            <ac:cxnSpMk id="12" creationId="{BE75F964-03AE-4A37-8C37-A92EE11AFD70}"/>
          </ac:cxnSpMkLst>
        </pc:cxnChg>
        <pc:cxnChg chg="mod topLvl">
          <ac:chgData name="Sean Sartell" userId="6ff37512-c960-4cbd-a9aa-80f835456a4c" providerId="ADAL" clId="{2F28722B-286F-4978-AC64-9B64C8E8E6B9}" dt="2019-10-08T17:16:57.442" v="842" actId="1076"/>
          <ac:cxnSpMkLst>
            <pc:docMk/>
            <pc:sldMk cId="39974972" sldId="266"/>
            <ac:cxnSpMk id="13" creationId="{D5A1F742-852A-402C-871B-B8407D455D40}"/>
          </ac:cxnSpMkLst>
        </pc:cxnChg>
        <pc:cxnChg chg="mod topLvl">
          <ac:chgData name="Sean Sartell" userId="6ff37512-c960-4cbd-a9aa-80f835456a4c" providerId="ADAL" clId="{2F28722B-286F-4978-AC64-9B64C8E8E6B9}" dt="2019-10-08T17:16:15.729" v="834" actId="164"/>
          <ac:cxnSpMkLst>
            <pc:docMk/>
            <pc:sldMk cId="39974972" sldId="266"/>
            <ac:cxnSpMk id="14" creationId="{B69F1E6B-4574-4290-B953-83246EC507B2}"/>
          </ac:cxnSpMkLst>
        </pc:cxnChg>
        <pc:cxnChg chg="mod topLvl">
          <ac:chgData name="Sean Sartell" userId="6ff37512-c960-4cbd-a9aa-80f835456a4c" providerId="ADAL" clId="{2F28722B-286F-4978-AC64-9B64C8E8E6B9}" dt="2019-10-08T17:16:15.729" v="834" actId="164"/>
          <ac:cxnSpMkLst>
            <pc:docMk/>
            <pc:sldMk cId="39974972" sldId="266"/>
            <ac:cxnSpMk id="22" creationId="{42EC1C48-E5AE-4D72-AF21-3565929C4B68}"/>
          </ac:cxnSpMkLst>
        </pc:cxnChg>
        <pc:cxnChg chg="mod topLvl">
          <ac:chgData name="Sean Sartell" userId="6ff37512-c960-4cbd-a9aa-80f835456a4c" providerId="ADAL" clId="{2F28722B-286F-4978-AC64-9B64C8E8E6B9}" dt="2019-10-08T17:16:57.442" v="842" actId="1076"/>
          <ac:cxnSpMkLst>
            <pc:docMk/>
            <pc:sldMk cId="39974972" sldId="266"/>
            <ac:cxnSpMk id="36" creationId="{A14D708B-406A-48CF-9755-A0B583AF4726}"/>
          </ac:cxnSpMkLst>
        </pc:cxnChg>
      </pc:sldChg>
      <pc:sldChg chg="addSp delSp modSp add ord">
        <pc:chgData name="Sean Sartell" userId="6ff37512-c960-4cbd-a9aa-80f835456a4c" providerId="ADAL" clId="{2F28722B-286F-4978-AC64-9B64C8E8E6B9}" dt="2019-10-15T21:49:18.308" v="4015" actId="6549"/>
        <pc:sldMkLst>
          <pc:docMk/>
          <pc:sldMk cId="1435305670" sldId="266"/>
        </pc:sldMkLst>
        <pc:spChg chg="mod">
          <ac:chgData name="Sean Sartell" userId="6ff37512-c960-4cbd-a9aa-80f835456a4c" providerId="ADAL" clId="{2F28722B-286F-4978-AC64-9B64C8E8E6B9}" dt="2019-10-08T19:48:00.760" v="2080" actId="20577"/>
          <ac:spMkLst>
            <pc:docMk/>
            <pc:sldMk cId="1435305670" sldId="266"/>
            <ac:spMk id="4" creationId="{653AA269-7D95-4ADF-A6B3-C9ECA2DB1773}"/>
          </ac:spMkLst>
        </pc:spChg>
        <pc:spChg chg="mod">
          <ac:chgData name="Sean Sartell" userId="6ff37512-c960-4cbd-a9aa-80f835456a4c" providerId="ADAL" clId="{2F28722B-286F-4978-AC64-9B64C8E8E6B9}" dt="2019-10-15T21:49:18.308" v="4015" actId="6549"/>
          <ac:spMkLst>
            <pc:docMk/>
            <pc:sldMk cId="1435305670" sldId="266"/>
            <ac:spMk id="5" creationId="{45206EC9-2FD8-451C-87CC-87FCC80B8814}"/>
          </ac:spMkLst>
        </pc:spChg>
        <pc:spChg chg="add del mod">
          <ac:chgData name="Sean Sartell" userId="6ff37512-c960-4cbd-a9aa-80f835456a4c" providerId="ADAL" clId="{2F28722B-286F-4978-AC64-9B64C8E8E6B9}" dt="2019-10-15T16:33:52.971" v="3908" actId="478"/>
          <ac:spMkLst>
            <pc:docMk/>
            <pc:sldMk cId="1435305670" sldId="266"/>
            <ac:spMk id="8" creationId="{E793B02E-97E9-474B-8A4D-A100D84B8B9B}"/>
          </ac:spMkLst>
        </pc:spChg>
        <pc:spChg chg="add mod">
          <ac:chgData name="Sean Sartell" userId="6ff37512-c960-4cbd-a9aa-80f835456a4c" providerId="ADAL" clId="{2F28722B-286F-4978-AC64-9B64C8E8E6B9}" dt="2019-10-15T16:34:17.526" v="3911" actId="208"/>
          <ac:spMkLst>
            <pc:docMk/>
            <pc:sldMk cId="1435305670" sldId="266"/>
            <ac:spMk id="9" creationId="{27A2721E-9B52-4144-8288-C7487BC255A2}"/>
          </ac:spMkLst>
        </pc:spChg>
        <pc:spChg chg="add del mod">
          <ac:chgData name="Sean Sartell" userId="6ff37512-c960-4cbd-a9aa-80f835456a4c" providerId="ADAL" clId="{2F28722B-286F-4978-AC64-9B64C8E8E6B9}" dt="2019-10-08T17:29:47.135" v="1078" actId="478"/>
          <ac:spMkLst>
            <pc:docMk/>
            <pc:sldMk cId="1435305670" sldId="266"/>
            <ac:spMk id="17" creationId="{86325538-E8DE-49E0-99D7-1B707758C3A6}"/>
          </ac:spMkLst>
        </pc:spChg>
        <pc:spChg chg="add del mod">
          <ac:chgData name="Sean Sartell" userId="6ff37512-c960-4cbd-a9aa-80f835456a4c" providerId="ADAL" clId="{2F28722B-286F-4978-AC64-9B64C8E8E6B9}" dt="2019-10-08T17:29:47.135" v="1078" actId="478"/>
          <ac:spMkLst>
            <pc:docMk/>
            <pc:sldMk cId="1435305670" sldId="266"/>
            <ac:spMk id="18" creationId="{8924860C-FDB6-46F2-9BAC-2BB2179C0459}"/>
          </ac:spMkLst>
        </pc:spChg>
        <pc:spChg chg="add del mod">
          <ac:chgData name="Sean Sartell" userId="6ff37512-c960-4cbd-a9aa-80f835456a4c" providerId="ADAL" clId="{2F28722B-286F-4978-AC64-9B64C8E8E6B9}" dt="2019-10-08T17:29:47.135" v="1078" actId="478"/>
          <ac:spMkLst>
            <pc:docMk/>
            <pc:sldMk cId="1435305670" sldId="266"/>
            <ac:spMk id="24" creationId="{124D84CC-D180-4521-BCD3-8EB812B4D17F}"/>
          </ac:spMkLst>
        </pc:spChg>
        <pc:spChg chg="add del mod">
          <ac:chgData name="Sean Sartell" userId="6ff37512-c960-4cbd-a9aa-80f835456a4c" providerId="ADAL" clId="{2F28722B-286F-4978-AC64-9B64C8E8E6B9}" dt="2019-10-08T17:29:47.135" v="1078" actId="478"/>
          <ac:spMkLst>
            <pc:docMk/>
            <pc:sldMk cId="1435305670" sldId="266"/>
            <ac:spMk id="25" creationId="{42BA2707-E1F8-4DEB-BC6B-286EED7A04E8}"/>
          </ac:spMkLst>
        </pc:spChg>
        <pc:spChg chg="add del mod">
          <ac:chgData name="Sean Sartell" userId="6ff37512-c960-4cbd-a9aa-80f835456a4c" providerId="ADAL" clId="{2F28722B-286F-4978-AC64-9B64C8E8E6B9}" dt="2019-10-08T17:29:47.135" v="1078" actId="478"/>
          <ac:spMkLst>
            <pc:docMk/>
            <pc:sldMk cId="1435305670" sldId="266"/>
            <ac:spMk id="26" creationId="{EB1AAD4B-DD27-471B-A89F-8CF3F438341D}"/>
          </ac:spMkLst>
        </pc:spChg>
        <pc:spChg chg="add mod">
          <ac:chgData name="Sean Sartell" userId="6ff37512-c960-4cbd-a9aa-80f835456a4c" providerId="ADAL" clId="{2F28722B-286F-4978-AC64-9B64C8E8E6B9}" dt="2019-10-08T17:30:58.803" v="1088" actId="1076"/>
          <ac:spMkLst>
            <pc:docMk/>
            <pc:sldMk cId="1435305670" sldId="266"/>
            <ac:spMk id="29" creationId="{8212A43C-6D80-42D7-BC86-98FA7A8547ED}"/>
          </ac:spMkLst>
        </pc:spChg>
        <pc:spChg chg="add del mod">
          <ac:chgData name="Sean Sartell" userId="6ff37512-c960-4cbd-a9aa-80f835456a4c" providerId="ADAL" clId="{2F28722B-286F-4978-AC64-9B64C8E8E6B9}" dt="2019-10-08T17:29:47.135" v="1078" actId="478"/>
          <ac:spMkLst>
            <pc:docMk/>
            <pc:sldMk cId="1435305670" sldId="266"/>
            <ac:spMk id="30" creationId="{337C0142-D04A-42E3-9B5D-F4A12D372A0E}"/>
          </ac:spMkLst>
        </pc:spChg>
        <pc:spChg chg="add del mod">
          <ac:chgData name="Sean Sartell" userId="6ff37512-c960-4cbd-a9aa-80f835456a4c" providerId="ADAL" clId="{2F28722B-286F-4978-AC64-9B64C8E8E6B9}" dt="2019-10-08T17:29:47.135" v="1078" actId="478"/>
          <ac:spMkLst>
            <pc:docMk/>
            <pc:sldMk cId="1435305670" sldId="266"/>
            <ac:spMk id="32" creationId="{1089A9C7-3139-42A9-9CF5-39DA5F10BDC3}"/>
          </ac:spMkLst>
        </pc:spChg>
        <pc:spChg chg="add del mod">
          <ac:chgData name="Sean Sartell" userId="6ff37512-c960-4cbd-a9aa-80f835456a4c" providerId="ADAL" clId="{2F28722B-286F-4978-AC64-9B64C8E8E6B9}" dt="2019-10-08T17:29:47.135" v="1078" actId="478"/>
          <ac:spMkLst>
            <pc:docMk/>
            <pc:sldMk cId="1435305670" sldId="266"/>
            <ac:spMk id="33" creationId="{E354076A-048C-4399-A52D-B3E1DD6120E9}"/>
          </ac:spMkLst>
        </pc:spChg>
        <pc:spChg chg="del mod topLvl">
          <ac:chgData name="Sean Sartell" userId="6ff37512-c960-4cbd-a9aa-80f835456a4c" providerId="ADAL" clId="{2F28722B-286F-4978-AC64-9B64C8E8E6B9}" dt="2019-10-08T17:19:02.882" v="906" actId="478"/>
          <ac:spMkLst>
            <pc:docMk/>
            <pc:sldMk cId="1435305670" sldId="266"/>
            <ac:spMk id="34" creationId="{D4DA115C-0A08-4BC6-9C7D-4BCCC3C9F8FE}"/>
          </ac:spMkLst>
        </pc:spChg>
        <pc:spChg chg="add del mod">
          <ac:chgData name="Sean Sartell" userId="6ff37512-c960-4cbd-a9aa-80f835456a4c" providerId="ADAL" clId="{2F28722B-286F-4978-AC64-9B64C8E8E6B9}" dt="2019-10-08T17:29:47.135" v="1078" actId="478"/>
          <ac:spMkLst>
            <pc:docMk/>
            <pc:sldMk cId="1435305670" sldId="266"/>
            <ac:spMk id="35" creationId="{3A39DE78-44D7-4AC6-A8F6-D4E0DCDE7140}"/>
          </ac:spMkLst>
        </pc:spChg>
        <pc:spChg chg="add del mod">
          <ac:chgData name="Sean Sartell" userId="6ff37512-c960-4cbd-a9aa-80f835456a4c" providerId="ADAL" clId="{2F28722B-286F-4978-AC64-9B64C8E8E6B9}" dt="2019-10-08T17:29:47.135" v="1078" actId="478"/>
          <ac:spMkLst>
            <pc:docMk/>
            <pc:sldMk cId="1435305670" sldId="266"/>
            <ac:spMk id="37" creationId="{991BA765-907A-4657-9744-FA3CECD34A38}"/>
          </ac:spMkLst>
        </pc:spChg>
        <pc:spChg chg="add del mod">
          <ac:chgData name="Sean Sartell" userId="6ff37512-c960-4cbd-a9aa-80f835456a4c" providerId="ADAL" clId="{2F28722B-286F-4978-AC64-9B64C8E8E6B9}" dt="2019-10-08T17:29:47.135" v="1078" actId="478"/>
          <ac:spMkLst>
            <pc:docMk/>
            <pc:sldMk cId="1435305670" sldId="266"/>
            <ac:spMk id="38" creationId="{B064CECB-2813-4CAE-AC86-5A7D5C4C2EBB}"/>
          </ac:spMkLst>
        </pc:spChg>
        <pc:spChg chg="add del mod">
          <ac:chgData name="Sean Sartell" userId="6ff37512-c960-4cbd-a9aa-80f835456a4c" providerId="ADAL" clId="{2F28722B-286F-4978-AC64-9B64C8E8E6B9}" dt="2019-10-08T17:29:47.135" v="1078" actId="478"/>
          <ac:spMkLst>
            <pc:docMk/>
            <pc:sldMk cId="1435305670" sldId="266"/>
            <ac:spMk id="39" creationId="{A54B5223-9CE0-4E1D-9D53-5BECF29C0416}"/>
          </ac:spMkLst>
        </pc:spChg>
        <pc:spChg chg="add del mod">
          <ac:chgData name="Sean Sartell" userId="6ff37512-c960-4cbd-a9aa-80f835456a4c" providerId="ADAL" clId="{2F28722B-286F-4978-AC64-9B64C8E8E6B9}" dt="2019-10-08T17:29:47.135" v="1078" actId="478"/>
          <ac:spMkLst>
            <pc:docMk/>
            <pc:sldMk cId="1435305670" sldId="266"/>
            <ac:spMk id="40" creationId="{4E2E4201-DB66-4FA0-9A46-9FB33BA3D712}"/>
          </ac:spMkLst>
        </pc:spChg>
        <pc:spChg chg="add mod">
          <ac:chgData name="Sean Sartell" userId="6ff37512-c960-4cbd-a9aa-80f835456a4c" providerId="ADAL" clId="{2F28722B-286F-4978-AC64-9B64C8E8E6B9}" dt="2019-10-15T16:34:35.200" v="3912" actId="208"/>
          <ac:spMkLst>
            <pc:docMk/>
            <pc:sldMk cId="1435305670" sldId="266"/>
            <ac:spMk id="44" creationId="{3448FD51-FDA8-42C9-9AC6-F9F70E5FF693}"/>
          </ac:spMkLst>
        </pc:spChg>
        <pc:spChg chg="del mod topLvl">
          <ac:chgData name="Sean Sartell" userId="6ff37512-c960-4cbd-a9aa-80f835456a4c" providerId="ADAL" clId="{2F28722B-286F-4978-AC64-9B64C8E8E6B9}" dt="2019-10-08T17:19:07.549" v="908" actId="478"/>
          <ac:spMkLst>
            <pc:docMk/>
            <pc:sldMk cId="1435305670" sldId="266"/>
            <ac:spMk id="46" creationId="{4333417E-E419-4735-901A-977E9915F131}"/>
          </ac:spMkLst>
        </pc:spChg>
        <pc:spChg chg="del mod topLvl">
          <ac:chgData name="Sean Sartell" userId="6ff37512-c960-4cbd-a9aa-80f835456a4c" providerId="ADAL" clId="{2F28722B-286F-4978-AC64-9B64C8E8E6B9}" dt="2019-10-08T17:29:47.135" v="1078" actId="478"/>
          <ac:spMkLst>
            <pc:docMk/>
            <pc:sldMk cId="1435305670" sldId="266"/>
            <ac:spMk id="47" creationId="{84086B76-09F7-4A3D-919D-657486928E78}"/>
          </ac:spMkLst>
        </pc:spChg>
        <pc:spChg chg="del mod topLvl">
          <ac:chgData name="Sean Sartell" userId="6ff37512-c960-4cbd-a9aa-80f835456a4c" providerId="ADAL" clId="{2F28722B-286F-4978-AC64-9B64C8E8E6B9}" dt="2019-10-08T17:17:42.889" v="894" actId="478"/>
          <ac:spMkLst>
            <pc:docMk/>
            <pc:sldMk cId="1435305670" sldId="266"/>
            <ac:spMk id="48" creationId="{594F5F84-455F-4C9D-89BF-3CD67940F231}"/>
          </ac:spMkLst>
        </pc:spChg>
        <pc:spChg chg="add del mod">
          <ac:chgData name="Sean Sartell" userId="6ff37512-c960-4cbd-a9aa-80f835456a4c" providerId="ADAL" clId="{2F28722B-286F-4978-AC64-9B64C8E8E6B9}" dt="2019-10-08T17:34:24.232" v="1105" actId="478"/>
          <ac:spMkLst>
            <pc:docMk/>
            <pc:sldMk cId="1435305670" sldId="266"/>
            <ac:spMk id="51" creationId="{CA9D8F73-D156-43B2-AF75-266C6A3F0652}"/>
          </ac:spMkLst>
        </pc:spChg>
        <pc:spChg chg="add del mod">
          <ac:chgData name="Sean Sartell" userId="6ff37512-c960-4cbd-a9aa-80f835456a4c" providerId="ADAL" clId="{2F28722B-286F-4978-AC64-9B64C8E8E6B9}" dt="2019-10-08T17:35:15.273" v="1112" actId="478"/>
          <ac:spMkLst>
            <pc:docMk/>
            <pc:sldMk cId="1435305670" sldId="266"/>
            <ac:spMk id="56" creationId="{4B2870E0-68B5-4992-AC03-265CBBAE50EE}"/>
          </ac:spMkLst>
        </pc:spChg>
        <pc:spChg chg="add del mod">
          <ac:chgData name="Sean Sartell" userId="6ff37512-c960-4cbd-a9aa-80f835456a4c" providerId="ADAL" clId="{2F28722B-286F-4978-AC64-9B64C8E8E6B9}" dt="2019-10-08T17:41:45.677" v="1511" actId="11529"/>
          <ac:spMkLst>
            <pc:docMk/>
            <pc:sldMk cId="1435305670" sldId="266"/>
            <ac:spMk id="77" creationId="{CD8BF3D1-F8CE-4767-A8F3-297C8551ABDB}"/>
          </ac:spMkLst>
        </pc:spChg>
        <pc:grpChg chg="del">
          <ac:chgData name="Sean Sartell" userId="6ff37512-c960-4cbd-a9aa-80f835456a4c" providerId="ADAL" clId="{2F28722B-286F-4978-AC64-9B64C8E8E6B9}" dt="2019-10-08T17:17:38.774" v="893" actId="165"/>
          <ac:grpSpMkLst>
            <pc:docMk/>
            <pc:sldMk cId="1435305670" sldId="266"/>
            <ac:grpSpMk id="49" creationId="{3B68D594-0CC5-427C-BEE3-A0E97FF27F8F}"/>
          </ac:grpSpMkLst>
        </pc:grpChg>
        <pc:grpChg chg="add mod">
          <ac:chgData name="Sean Sartell" userId="6ff37512-c960-4cbd-a9aa-80f835456a4c" providerId="ADAL" clId="{2F28722B-286F-4978-AC64-9B64C8E8E6B9}" dt="2019-10-08T17:41:43.145" v="1508" actId="164"/>
          <ac:grpSpMkLst>
            <pc:docMk/>
            <pc:sldMk cId="1435305670" sldId="266"/>
            <ac:grpSpMk id="78" creationId="{0074654C-104B-4A1C-A468-805C0693C442}"/>
          </ac:grpSpMkLst>
        </pc:grpChg>
        <pc:cxnChg chg="del mod topLvl">
          <ac:chgData name="Sean Sartell" userId="6ff37512-c960-4cbd-a9aa-80f835456a4c" providerId="ADAL" clId="{2F28722B-286F-4978-AC64-9B64C8E8E6B9}" dt="2019-10-08T17:29:47.135" v="1078" actId="478"/>
          <ac:cxnSpMkLst>
            <pc:docMk/>
            <pc:sldMk cId="1435305670" sldId="266"/>
            <ac:cxnSpMk id="7" creationId="{905AAFBD-E8BB-4472-BD71-CECA3E3F0A61}"/>
          </ac:cxnSpMkLst>
        </pc:cxnChg>
        <pc:cxnChg chg="del mod topLvl">
          <ac:chgData name="Sean Sartell" userId="6ff37512-c960-4cbd-a9aa-80f835456a4c" providerId="ADAL" clId="{2F28722B-286F-4978-AC64-9B64C8E8E6B9}" dt="2019-10-08T17:29:47.135" v="1078" actId="478"/>
          <ac:cxnSpMkLst>
            <pc:docMk/>
            <pc:sldMk cId="1435305670" sldId="266"/>
            <ac:cxnSpMk id="8" creationId="{15285B53-A2CA-46A3-9C94-E16335FB96B5}"/>
          </ac:cxnSpMkLst>
        </pc:cxnChg>
        <pc:cxnChg chg="del mod topLvl">
          <ac:chgData name="Sean Sartell" userId="6ff37512-c960-4cbd-a9aa-80f835456a4c" providerId="ADAL" clId="{2F28722B-286F-4978-AC64-9B64C8E8E6B9}" dt="2019-10-08T17:29:47.135" v="1078" actId="478"/>
          <ac:cxnSpMkLst>
            <pc:docMk/>
            <pc:sldMk cId="1435305670" sldId="266"/>
            <ac:cxnSpMk id="11" creationId="{17563ED1-872F-4807-8B3F-1E53201B1330}"/>
          </ac:cxnSpMkLst>
        </pc:cxnChg>
        <pc:cxnChg chg="del mod topLvl">
          <ac:chgData name="Sean Sartell" userId="6ff37512-c960-4cbd-a9aa-80f835456a4c" providerId="ADAL" clId="{2F28722B-286F-4978-AC64-9B64C8E8E6B9}" dt="2019-10-08T17:29:47.135" v="1078" actId="478"/>
          <ac:cxnSpMkLst>
            <pc:docMk/>
            <pc:sldMk cId="1435305670" sldId="266"/>
            <ac:cxnSpMk id="12" creationId="{BE75F964-03AE-4A37-8C37-A92EE11AFD70}"/>
          </ac:cxnSpMkLst>
        </pc:cxnChg>
        <pc:cxnChg chg="del mod topLvl">
          <ac:chgData name="Sean Sartell" userId="6ff37512-c960-4cbd-a9aa-80f835456a4c" providerId="ADAL" clId="{2F28722B-286F-4978-AC64-9B64C8E8E6B9}" dt="2019-10-08T17:29:47.135" v="1078" actId="478"/>
          <ac:cxnSpMkLst>
            <pc:docMk/>
            <pc:sldMk cId="1435305670" sldId="266"/>
            <ac:cxnSpMk id="13" creationId="{D5A1F742-852A-402C-871B-B8407D455D40}"/>
          </ac:cxnSpMkLst>
        </pc:cxnChg>
        <pc:cxnChg chg="del mod topLvl">
          <ac:chgData name="Sean Sartell" userId="6ff37512-c960-4cbd-a9aa-80f835456a4c" providerId="ADAL" clId="{2F28722B-286F-4978-AC64-9B64C8E8E6B9}" dt="2019-10-08T17:29:47.135" v="1078" actId="478"/>
          <ac:cxnSpMkLst>
            <pc:docMk/>
            <pc:sldMk cId="1435305670" sldId="266"/>
            <ac:cxnSpMk id="14" creationId="{B69F1E6B-4574-4290-B953-83246EC507B2}"/>
          </ac:cxnSpMkLst>
        </pc:cxnChg>
        <pc:cxnChg chg="del mod topLvl">
          <ac:chgData name="Sean Sartell" userId="6ff37512-c960-4cbd-a9aa-80f835456a4c" providerId="ADAL" clId="{2F28722B-286F-4978-AC64-9B64C8E8E6B9}" dt="2019-10-08T17:29:51.230" v="1079" actId="478"/>
          <ac:cxnSpMkLst>
            <pc:docMk/>
            <pc:sldMk cId="1435305670" sldId="266"/>
            <ac:cxnSpMk id="22" creationId="{42EC1C48-E5AE-4D72-AF21-3565929C4B68}"/>
          </ac:cxnSpMkLst>
        </pc:cxnChg>
        <pc:cxnChg chg="del mod topLvl">
          <ac:chgData name="Sean Sartell" userId="6ff37512-c960-4cbd-a9aa-80f835456a4c" providerId="ADAL" clId="{2F28722B-286F-4978-AC64-9B64C8E8E6B9}" dt="2019-10-08T17:29:47.135" v="1078" actId="478"/>
          <ac:cxnSpMkLst>
            <pc:docMk/>
            <pc:sldMk cId="1435305670" sldId="266"/>
            <ac:cxnSpMk id="36" creationId="{A14D708B-406A-48CF-9755-A0B583AF4726}"/>
          </ac:cxnSpMkLst>
        </pc:cxnChg>
        <pc:cxnChg chg="add mod">
          <ac:chgData name="Sean Sartell" userId="6ff37512-c960-4cbd-a9aa-80f835456a4c" providerId="ADAL" clId="{2F28722B-286F-4978-AC64-9B64C8E8E6B9}" dt="2019-10-08T17:31:54.686" v="1093" actId="1582"/>
          <ac:cxnSpMkLst>
            <pc:docMk/>
            <pc:sldMk cId="1435305670" sldId="266"/>
            <ac:cxnSpMk id="41" creationId="{F6AB50F3-69A1-4B78-8817-4D1631FB424D}"/>
          </ac:cxnSpMkLst>
        </pc:cxnChg>
        <pc:cxnChg chg="add mod">
          <ac:chgData name="Sean Sartell" userId="6ff37512-c960-4cbd-a9aa-80f835456a4c" providerId="ADAL" clId="{2F28722B-286F-4978-AC64-9B64C8E8E6B9}" dt="2019-10-08T17:31:54.686" v="1093" actId="1582"/>
          <ac:cxnSpMkLst>
            <pc:docMk/>
            <pc:sldMk cId="1435305670" sldId="266"/>
            <ac:cxnSpMk id="43" creationId="{CC4204A5-C66E-4748-A345-EF6CCB0B3B8C}"/>
          </ac:cxnSpMkLst>
        </pc:cxnChg>
        <pc:cxnChg chg="add del mod">
          <ac:chgData name="Sean Sartell" userId="6ff37512-c960-4cbd-a9aa-80f835456a4c" providerId="ADAL" clId="{2F28722B-286F-4978-AC64-9B64C8E8E6B9}" dt="2019-10-08T17:33:54.337" v="1099" actId="11529"/>
          <ac:cxnSpMkLst>
            <pc:docMk/>
            <pc:sldMk cId="1435305670" sldId="266"/>
            <ac:cxnSpMk id="50" creationId="{C43EEACA-17FA-4460-A9DA-D63A97D14F31}"/>
          </ac:cxnSpMkLst>
        </pc:cxnChg>
        <pc:cxnChg chg="add del mod">
          <ac:chgData name="Sean Sartell" userId="6ff37512-c960-4cbd-a9aa-80f835456a4c" providerId="ADAL" clId="{2F28722B-286F-4978-AC64-9B64C8E8E6B9}" dt="2019-10-08T17:36:09.499" v="1119" actId="478"/>
          <ac:cxnSpMkLst>
            <pc:docMk/>
            <pc:sldMk cId="1435305670" sldId="266"/>
            <ac:cxnSpMk id="53" creationId="{9D201825-3D3E-4ABE-A891-DAF54946A30D}"/>
          </ac:cxnSpMkLst>
        </pc:cxnChg>
        <pc:cxnChg chg="add del mod">
          <ac:chgData name="Sean Sartell" userId="6ff37512-c960-4cbd-a9aa-80f835456a4c" providerId="ADAL" clId="{2F28722B-286F-4978-AC64-9B64C8E8E6B9}" dt="2019-10-08T17:36:07.666" v="1118" actId="478"/>
          <ac:cxnSpMkLst>
            <pc:docMk/>
            <pc:sldMk cId="1435305670" sldId="266"/>
            <ac:cxnSpMk id="55" creationId="{01D1F467-CACC-4A5D-8B28-C3E817BA0C81}"/>
          </ac:cxnSpMkLst>
        </pc:cxnChg>
        <pc:cxnChg chg="add del mod">
          <ac:chgData name="Sean Sartell" userId="6ff37512-c960-4cbd-a9aa-80f835456a4c" providerId="ADAL" clId="{2F28722B-286F-4978-AC64-9B64C8E8E6B9}" dt="2019-10-08T17:36:07.666" v="1118" actId="478"/>
          <ac:cxnSpMkLst>
            <pc:docMk/>
            <pc:sldMk cId="1435305670" sldId="266"/>
            <ac:cxnSpMk id="58" creationId="{9C93A4D7-B9DD-44FD-935B-FD6CD3AA1038}"/>
          </ac:cxnSpMkLst>
        </pc:cxnChg>
        <pc:cxnChg chg="add del mod">
          <ac:chgData name="Sean Sartell" userId="6ff37512-c960-4cbd-a9aa-80f835456a4c" providerId="ADAL" clId="{2F28722B-286F-4978-AC64-9B64C8E8E6B9}" dt="2019-10-08T17:35:02" v="1110" actId="11529"/>
          <ac:cxnSpMkLst>
            <pc:docMk/>
            <pc:sldMk cId="1435305670" sldId="266"/>
            <ac:cxnSpMk id="60" creationId="{D7B358E1-3A82-4AE0-854E-5C0A6D6027AF}"/>
          </ac:cxnSpMkLst>
        </pc:cxnChg>
        <pc:cxnChg chg="add del mod">
          <ac:chgData name="Sean Sartell" userId="6ff37512-c960-4cbd-a9aa-80f835456a4c" providerId="ADAL" clId="{2F28722B-286F-4978-AC64-9B64C8E8E6B9}" dt="2019-10-08T17:36:07.666" v="1118" actId="478"/>
          <ac:cxnSpMkLst>
            <pc:docMk/>
            <pc:sldMk cId="1435305670" sldId="266"/>
            <ac:cxnSpMk id="62" creationId="{9F6E11E4-5D31-424A-8F2D-3A972746DBE1}"/>
          </ac:cxnSpMkLst>
        </pc:cxnChg>
        <pc:cxnChg chg="add mod">
          <ac:chgData name="Sean Sartell" userId="6ff37512-c960-4cbd-a9aa-80f835456a4c" providerId="ADAL" clId="{2F28722B-286F-4978-AC64-9B64C8E8E6B9}" dt="2019-10-15T16:32:42.200" v="3902" actId="14100"/>
          <ac:cxnSpMkLst>
            <pc:docMk/>
            <pc:sldMk cId="1435305670" sldId="266"/>
            <ac:cxnSpMk id="64" creationId="{2D57C585-B2DF-4795-9310-AA2C25DA809A}"/>
          </ac:cxnSpMkLst>
        </pc:cxnChg>
        <pc:cxnChg chg="add mod">
          <ac:chgData name="Sean Sartell" userId="6ff37512-c960-4cbd-a9aa-80f835456a4c" providerId="ADAL" clId="{2F28722B-286F-4978-AC64-9B64C8E8E6B9}" dt="2019-10-15T16:32:42.200" v="3902" actId="14100"/>
          <ac:cxnSpMkLst>
            <pc:docMk/>
            <pc:sldMk cId="1435305670" sldId="266"/>
            <ac:cxnSpMk id="66" creationId="{B2E4CE0A-CB40-4715-91C8-092E8CDF269D}"/>
          </ac:cxnSpMkLst>
        </pc:cxnChg>
        <pc:cxnChg chg="add mod">
          <ac:chgData name="Sean Sartell" userId="6ff37512-c960-4cbd-a9aa-80f835456a4c" providerId="ADAL" clId="{2F28722B-286F-4978-AC64-9B64C8E8E6B9}" dt="2019-10-15T16:32:42.200" v="3902" actId="14100"/>
          <ac:cxnSpMkLst>
            <pc:docMk/>
            <pc:sldMk cId="1435305670" sldId="266"/>
            <ac:cxnSpMk id="70" creationId="{D880867C-F559-4697-8651-7F3A2E5CA61C}"/>
          </ac:cxnSpMkLst>
        </pc:cxnChg>
        <pc:cxnChg chg="add mod">
          <ac:chgData name="Sean Sartell" userId="6ff37512-c960-4cbd-a9aa-80f835456a4c" providerId="ADAL" clId="{2F28722B-286F-4978-AC64-9B64C8E8E6B9}" dt="2019-10-15T16:32:42.200" v="3902" actId="14100"/>
          <ac:cxnSpMkLst>
            <pc:docMk/>
            <pc:sldMk cId="1435305670" sldId="266"/>
            <ac:cxnSpMk id="72" creationId="{A88445F7-4A1A-4018-90C3-2743375A9912}"/>
          </ac:cxnSpMkLst>
        </pc:cxnChg>
      </pc:sldChg>
      <pc:sldChg chg="addSp delSp modSp add">
        <pc:chgData name="Sean Sartell" userId="6ff37512-c960-4cbd-a9aa-80f835456a4c" providerId="ADAL" clId="{2F28722B-286F-4978-AC64-9B64C8E8E6B9}" dt="2019-10-15T21:51:29.323" v="4023" actId="14100"/>
        <pc:sldMkLst>
          <pc:docMk/>
          <pc:sldMk cId="3414986680" sldId="267"/>
        </pc:sldMkLst>
        <pc:spChg chg="mod">
          <ac:chgData name="Sean Sartell" userId="6ff37512-c960-4cbd-a9aa-80f835456a4c" providerId="ADAL" clId="{2F28722B-286F-4978-AC64-9B64C8E8E6B9}" dt="2019-10-08T17:55:37.013" v="1646" actId="20577"/>
          <ac:spMkLst>
            <pc:docMk/>
            <pc:sldMk cId="3414986680" sldId="267"/>
            <ac:spMk id="4" creationId="{653AA269-7D95-4ADF-A6B3-C9ECA2DB1773}"/>
          </ac:spMkLst>
        </pc:spChg>
        <pc:spChg chg="mod">
          <ac:chgData name="Sean Sartell" userId="6ff37512-c960-4cbd-a9aa-80f835456a4c" providerId="ADAL" clId="{2F28722B-286F-4978-AC64-9B64C8E8E6B9}" dt="2019-10-09T16:19:59.086" v="2172" actId="20577"/>
          <ac:spMkLst>
            <pc:docMk/>
            <pc:sldMk cId="3414986680" sldId="267"/>
            <ac:spMk id="5" creationId="{45206EC9-2FD8-451C-87CC-87FCC80B8814}"/>
          </ac:spMkLst>
        </pc:spChg>
        <pc:spChg chg="add mod">
          <ac:chgData name="Sean Sartell" userId="6ff37512-c960-4cbd-a9aa-80f835456a4c" providerId="ADAL" clId="{2F28722B-286F-4978-AC64-9B64C8E8E6B9}" dt="2019-10-08T17:58:30.418" v="1773" actId="164"/>
          <ac:spMkLst>
            <pc:docMk/>
            <pc:sldMk cId="3414986680" sldId="267"/>
            <ac:spMk id="17" creationId="{13176F5D-3831-450A-8909-7B87DFB0AA90}"/>
          </ac:spMkLst>
        </pc:spChg>
        <pc:spChg chg="add mod">
          <ac:chgData name="Sean Sartell" userId="6ff37512-c960-4cbd-a9aa-80f835456a4c" providerId="ADAL" clId="{2F28722B-286F-4978-AC64-9B64C8E8E6B9}" dt="2019-10-15T21:50:44.918" v="4021" actId="14100"/>
          <ac:spMkLst>
            <pc:docMk/>
            <pc:sldMk cId="3414986680" sldId="267"/>
            <ac:spMk id="18" creationId="{E32467F7-A747-475B-AA46-6CEA31E48480}"/>
          </ac:spMkLst>
        </pc:spChg>
        <pc:spChg chg="add del mod">
          <ac:chgData name="Sean Sartell" userId="6ff37512-c960-4cbd-a9aa-80f835456a4c" providerId="ADAL" clId="{2F28722B-286F-4978-AC64-9B64C8E8E6B9}" dt="2019-10-08T17:50:35.960" v="1564" actId="478"/>
          <ac:spMkLst>
            <pc:docMk/>
            <pc:sldMk cId="3414986680" sldId="267"/>
            <ac:spMk id="19" creationId="{34EF07C9-4F7E-4F8B-BC1E-ED0DE2354BB7}"/>
          </ac:spMkLst>
        </pc:spChg>
        <pc:spChg chg="add del mod">
          <ac:chgData name="Sean Sartell" userId="6ff37512-c960-4cbd-a9aa-80f835456a4c" providerId="ADAL" clId="{2F28722B-286F-4978-AC64-9B64C8E8E6B9}" dt="2019-10-08T17:50:37.957" v="1565" actId="478"/>
          <ac:spMkLst>
            <pc:docMk/>
            <pc:sldMk cId="3414986680" sldId="267"/>
            <ac:spMk id="20" creationId="{4A88B828-7E49-491D-A0C7-421A2A8E1CFA}"/>
          </ac:spMkLst>
        </pc:spChg>
        <pc:spChg chg="add del mod">
          <ac:chgData name="Sean Sartell" userId="6ff37512-c960-4cbd-a9aa-80f835456a4c" providerId="ADAL" clId="{2F28722B-286F-4978-AC64-9B64C8E8E6B9}" dt="2019-10-08T17:50:39.258" v="1566" actId="478"/>
          <ac:spMkLst>
            <pc:docMk/>
            <pc:sldMk cId="3414986680" sldId="267"/>
            <ac:spMk id="21" creationId="{5C783826-68F8-4B04-9A5F-78C4DCC309C0}"/>
          </ac:spMkLst>
        </pc:spChg>
        <pc:spChg chg="add del mod">
          <ac:chgData name="Sean Sartell" userId="6ff37512-c960-4cbd-a9aa-80f835456a4c" providerId="ADAL" clId="{2F28722B-286F-4978-AC64-9B64C8E8E6B9}" dt="2019-10-08T17:44:08.083" v="1542" actId="478"/>
          <ac:spMkLst>
            <pc:docMk/>
            <pc:sldMk cId="3414986680" sldId="267"/>
            <ac:spMk id="26" creationId="{3C836DC3-7472-4FA2-BF49-30671FEB085D}"/>
          </ac:spMkLst>
        </pc:spChg>
        <pc:spChg chg="add mod">
          <ac:chgData name="Sean Sartell" userId="6ff37512-c960-4cbd-a9aa-80f835456a4c" providerId="ADAL" clId="{2F28722B-286F-4978-AC64-9B64C8E8E6B9}" dt="2019-10-08T17:58:30.418" v="1773" actId="164"/>
          <ac:spMkLst>
            <pc:docMk/>
            <pc:sldMk cId="3414986680" sldId="267"/>
            <ac:spMk id="27" creationId="{F31CB02F-56A2-4737-802C-AE289BB8E0BA}"/>
          </ac:spMkLst>
        </pc:spChg>
        <pc:spChg chg="add del mod">
          <ac:chgData name="Sean Sartell" userId="6ff37512-c960-4cbd-a9aa-80f835456a4c" providerId="ADAL" clId="{2F28722B-286F-4978-AC64-9B64C8E8E6B9}" dt="2019-10-08T17:50:44.257" v="1567" actId="478"/>
          <ac:spMkLst>
            <pc:docMk/>
            <pc:sldMk cId="3414986680" sldId="267"/>
            <ac:spMk id="29" creationId="{F398BF6B-BB77-4814-89E0-53939E584AAF}"/>
          </ac:spMkLst>
        </pc:spChg>
        <pc:spChg chg="add del mod">
          <ac:chgData name="Sean Sartell" userId="6ff37512-c960-4cbd-a9aa-80f835456a4c" providerId="ADAL" clId="{2F28722B-286F-4978-AC64-9B64C8E8E6B9}" dt="2019-10-08T17:50:44.257" v="1567" actId="478"/>
          <ac:spMkLst>
            <pc:docMk/>
            <pc:sldMk cId="3414986680" sldId="267"/>
            <ac:spMk id="31" creationId="{F20335BC-D96D-41C8-B767-A28BA5CD2F14}"/>
          </ac:spMkLst>
        </pc:spChg>
        <pc:spChg chg="del mod topLvl">
          <ac:chgData name="Sean Sartell" userId="6ff37512-c960-4cbd-a9aa-80f835456a4c" providerId="ADAL" clId="{2F28722B-286F-4978-AC64-9B64C8E8E6B9}" dt="2019-10-08T17:43:14.376" v="1532" actId="478"/>
          <ac:spMkLst>
            <pc:docMk/>
            <pc:sldMk cId="3414986680" sldId="267"/>
            <ac:spMk id="34" creationId="{D4DA115C-0A08-4BC6-9C7D-4BCCC3C9F8FE}"/>
          </ac:spMkLst>
        </pc:spChg>
        <pc:spChg chg="add mod">
          <ac:chgData name="Sean Sartell" userId="6ff37512-c960-4cbd-a9aa-80f835456a4c" providerId="ADAL" clId="{2F28722B-286F-4978-AC64-9B64C8E8E6B9}" dt="2019-10-08T17:58:30.418" v="1773" actId="164"/>
          <ac:spMkLst>
            <pc:docMk/>
            <pc:sldMk cId="3414986680" sldId="267"/>
            <ac:spMk id="37" creationId="{7E264BF2-EE64-4B7B-BBA8-AAEA8C942B06}"/>
          </ac:spMkLst>
        </pc:spChg>
        <pc:spChg chg="add mod">
          <ac:chgData name="Sean Sartell" userId="6ff37512-c960-4cbd-a9aa-80f835456a4c" providerId="ADAL" clId="{2F28722B-286F-4978-AC64-9B64C8E8E6B9}" dt="2019-10-08T17:58:30.418" v="1773" actId="164"/>
          <ac:spMkLst>
            <pc:docMk/>
            <pc:sldMk cId="3414986680" sldId="267"/>
            <ac:spMk id="38" creationId="{246EDF3E-6E63-47CD-950E-8C2512E7984A}"/>
          </ac:spMkLst>
        </pc:spChg>
        <pc:spChg chg="add del mod">
          <ac:chgData name="Sean Sartell" userId="6ff37512-c960-4cbd-a9aa-80f835456a4c" providerId="ADAL" clId="{2F28722B-286F-4978-AC64-9B64C8E8E6B9}" dt="2019-10-08T17:50:44.257" v="1567" actId="478"/>
          <ac:spMkLst>
            <pc:docMk/>
            <pc:sldMk cId="3414986680" sldId="267"/>
            <ac:spMk id="39" creationId="{022C1179-8C1E-4B59-BE08-B9910C8AD1CA}"/>
          </ac:spMkLst>
        </pc:spChg>
        <pc:spChg chg="add mod">
          <ac:chgData name="Sean Sartell" userId="6ff37512-c960-4cbd-a9aa-80f835456a4c" providerId="ADAL" clId="{2F28722B-286F-4978-AC64-9B64C8E8E6B9}" dt="2019-10-08T17:58:30.418" v="1773" actId="164"/>
          <ac:spMkLst>
            <pc:docMk/>
            <pc:sldMk cId="3414986680" sldId="267"/>
            <ac:spMk id="40" creationId="{FDDB2C0D-9A7E-4C41-874C-60B97FF3684D}"/>
          </ac:spMkLst>
        </pc:spChg>
        <pc:spChg chg="add mod">
          <ac:chgData name="Sean Sartell" userId="6ff37512-c960-4cbd-a9aa-80f835456a4c" providerId="ADAL" clId="{2F28722B-286F-4978-AC64-9B64C8E8E6B9}" dt="2019-10-08T17:58:30.418" v="1773" actId="164"/>
          <ac:spMkLst>
            <pc:docMk/>
            <pc:sldMk cId="3414986680" sldId="267"/>
            <ac:spMk id="41" creationId="{3E2FA96C-AE03-4382-AD08-74A301C7248B}"/>
          </ac:spMkLst>
        </pc:spChg>
        <pc:spChg chg="add mod">
          <ac:chgData name="Sean Sartell" userId="6ff37512-c960-4cbd-a9aa-80f835456a4c" providerId="ADAL" clId="{2F28722B-286F-4978-AC64-9B64C8E8E6B9}" dt="2019-10-08T17:58:30.418" v="1773" actId="164"/>
          <ac:spMkLst>
            <pc:docMk/>
            <pc:sldMk cId="3414986680" sldId="267"/>
            <ac:spMk id="43" creationId="{10993A49-1105-46F4-9A01-215662DD3F62}"/>
          </ac:spMkLst>
        </pc:spChg>
        <pc:spChg chg="add mod">
          <ac:chgData name="Sean Sartell" userId="6ff37512-c960-4cbd-a9aa-80f835456a4c" providerId="ADAL" clId="{2F28722B-286F-4978-AC64-9B64C8E8E6B9}" dt="2019-10-08T17:58:30.418" v="1773" actId="164"/>
          <ac:spMkLst>
            <pc:docMk/>
            <pc:sldMk cId="3414986680" sldId="267"/>
            <ac:spMk id="45" creationId="{6467C509-E9E4-4094-9D3D-4D1B9B3CA6FC}"/>
          </ac:spMkLst>
        </pc:spChg>
        <pc:spChg chg="del mod topLvl">
          <ac:chgData name="Sean Sartell" userId="6ff37512-c960-4cbd-a9aa-80f835456a4c" providerId="ADAL" clId="{2F28722B-286F-4978-AC64-9B64C8E8E6B9}" dt="2019-10-08T17:43:14.376" v="1532" actId="478"/>
          <ac:spMkLst>
            <pc:docMk/>
            <pc:sldMk cId="3414986680" sldId="267"/>
            <ac:spMk id="46" creationId="{4333417E-E419-4735-901A-977E9915F131}"/>
          </ac:spMkLst>
        </pc:spChg>
        <pc:spChg chg="mod topLvl">
          <ac:chgData name="Sean Sartell" userId="6ff37512-c960-4cbd-a9aa-80f835456a4c" providerId="ADAL" clId="{2F28722B-286F-4978-AC64-9B64C8E8E6B9}" dt="2019-10-15T21:50:54.286" v="4022" actId="1076"/>
          <ac:spMkLst>
            <pc:docMk/>
            <pc:sldMk cId="3414986680" sldId="267"/>
            <ac:spMk id="47" creationId="{84086B76-09F7-4A3D-919D-657486928E78}"/>
          </ac:spMkLst>
        </pc:spChg>
        <pc:spChg chg="del mod topLvl">
          <ac:chgData name="Sean Sartell" userId="6ff37512-c960-4cbd-a9aa-80f835456a4c" providerId="ADAL" clId="{2F28722B-286F-4978-AC64-9B64C8E8E6B9}" dt="2019-10-08T17:42:34.754" v="1517" actId="478"/>
          <ac:spMkLst>
            <pc:docMk/>
            <pc:sldMk cId="3414986680" sldId="267"/>
            <ac:spMk id="48" creationId="{594F5F84-455F-4C9D-89BF-3CD67940F231}"/>
          </ac:spMkLst>
        </pc:spChg>
        <pc:spChg chg="add mod">
          <ac:chgData name="Sean Sartell" userId="6ff37512-c960-4cbd-a9aa-80f835456a4c" providerId="ADAL" clId="{2F28722B-286F-4978-AC64-9B64C8E8E6B9}" dt="2019-10-08T17:58:30.418" v="1773" actId="164"/>
          <ac:spMkLst>
            <pc:docMk/>
            <pc:sldMk cId="3414986680" sldId="267"/>
            <ac:spMk id="50" creationId="{42ABFEC1-FBA2-4F68-B40E-F6ED4566C5C7}"/>
          </ac:spMkLst>
        </pc:spChg>
        <pc:spChg chg="add mod">
          <ac:chgData name="Sean Sartell" userId="6ff37512-c960-4cbd-a9aa-80f835456a4c" providerId="ADAL" clId="{2F28722B-286F-4978-AC64-9B64C8E8E6B9}" dt="2019-10-08T18:04:58.241" v="2040" actId="1076"/>
          <ac:spMkLst>
            <pc:docMk/>
            <pc:sldMk cId="3414986680" sldId="267"/>
            <ac:spMk id="51" creationId="{7A74980A-3B8B-4B57-A3C7-6AE74C7A581E}"/>
          </ac:spMkLst>
        </pc:spChg>
        <pc:spChg chg="add mod">
          <ac:chgData name="Sean Sartell" userId="6ff37512-c960-4cbd-a9aa-80f835456a4c" providerId="ADAL" clId="{2F28722B-286F-4978-AC64-9B64C8E8E6B9}" dt="2019-10-08T18:05:12.762" v="2042" actId="1076"/>
          <ac:spMkLst>
            <pc:docMk/>
            <pc:sldMk cId="3414986680" sldId="267"/>
            <ac:spMk id="52" creationId="{7740439E-7DFC-4CE4-A493-5FA2E717388B}"/>
          </ac:spMkLst>
        </pc:spChg>
        <pc:spChg chg="add mod">
          <ac:chgData name="Sean Sartell" userId="6ff37512-c960-4cbd-a9aa-80f835456a4c" providerId="ADAL" clId="{2F28722B-286F-4978-AC64-9B64C8E8E6B9}" dt="2019-10-08T18:05:16.652" v="2043" actId="1076"/>
          <ac:spMkLst>
            <pc:docMk/>
            <pc:sldMk cId="3414986680" sldId="267"/>
            <ac:spMk id="53" creationId="{690CA6D1-3F1F-477E-B39E-32F36B1F35AE}"/>
          </ac:spMkLst>
        </pc:spChg>
        <pc:spChg chg="add mod">
          <ac:chgData name="Sean Sartell" userId="6ff37512-c960-4cbd-a9aa-80f835456a4c" providerId="ADAL" clId="{2F28722B-286F-4978-AC64-9B64C8E8E6B9}" dt="2019-10-08T18:05:22.708" v="2044" actId="1076"/>
          <ac:spMkLst>
            <pc:docMk/>
            <pc:sldMk cId="3414986680" sldId="267"/>
            <ac:spMk id="54" creationId="{6F39974D-40F9-4CFA-A546-2D869A58F7E4}"/>
          </ac:spMkLst>
        </pc:spChg>
        <pc:spChg chg="add mod">
          <ac:chgData name="Sean Sartell" userId="6ff37512-c960-4cbd-a9aa-80f835456a4c" providerId="ADAL" clId="{2F28722B-286F-4978-AC64-9B64C8E8E6B9}" dt="2019-10-08T17:58:30.418" v="1773" actId="164"/>
          <ac:spMkLst>
            <pc:docMk/>
            <pc:sldMk cId="3414986680" sldId="267"/>
            <ac:spMk id="55" creationId="{D6820C91-CF46-40D6-AC88-87282F2F605D}"/>
          </ac:spMkLst>
        </pc:spChg>
        <pc:spChg chg="add mod">
          <ac:chgData name="Sean Sartell" userId="6ff37512-c960-4cbd-a9aa-80f835456a4c" providerId="ADAL" clId="{2F28722B-286F-4978-AC64-9B64C8E8E6B9}" dt="2019-10-08T18:05:26.656" v="2045" actId="1076"/>
          <ac:spMkLst>
            <pc:docMk/>
            <pc:sldMk cId="3414986680" sldId="267"/>
            <ac:spMk id="56" creationId="{DAC50B21-D34C-4326-A72D-5835F8690B7A}"/>
          </ac:spMkLst>
        </pc:spChg>
        <pc:grpChg chg="add mod">
          <ac:chgData name="Sean Sartell" userId="6ff37512-c960-4cbd-a9aa-80f835456a4c" providerId="ADAL" clId="{2F28722B-286F-4978-AC64-9B64C8E8E6B9}" dt="2019-10-09T16:20:06.735" v="2195" actId="1036"/>
          <ac:grpSpMkLst>
            <pc:docMk/>
            <pc:sldMk cId="3414986680" sldId="267"/>
            <ac:grpSpMk id="44" creationId="{658E5EEA-772E-4D95-99D8-CEA2EA824244}"/>
          </ac:grpSpMkLst>
        </pc:grpChg>
        <pc:grpChg chg="del">
          <ac:chgData name="Sean Sartell" userId="6ff37512-c960-4cbd-a9aa-80f835456a4c" providerId="ADAL" clId="{2F28722B-286F-4978-AC64-9B64C8E8E6B9}" dt="2019-10-08T17:42:28.996" v="1515" actId="165"/>
          <ac:grpSpMkLst>
            <pc:docMk/>
            <pc:sldMk cId="3414986680" sldId="267"/>
            <ac:grpSpMk id="49" creationId="{3B68D594-0CC5-427C-BEE3-A0E97FF27F8F}"/>
          </ac:grpSpMkLst>
        </pc:grpChg>
        <pc:cxnChg chg="mod topLvl">
          <ac:chgData name="Sean Sartell" userId="6ff37512-c960-4cbd-a9aa-80f835456a4c" providerId="ADAL" clId="{2F28722B-286F-4978-AC64-9B64C8E8E6B9}" dt="2019-10-09T16:18:46.881" v="2100" actId="14100"/>
          <ac:cxnSpMkLst>
            <pc:docMk/>
            <pc:sldMk cId="3414986680" sldId="267"/>
            <ac:cxnSpMk id="7" creationId="{905AAFBD-E8BB-4472-BD71-CECA3E3F0A61}"/>
          </ac:cxnSpMkLst>
        </pc:cxnChg>
        <pc:cxnChg chg="mod topLvl">
          <ac:chgData name="Sean Sartell" userId="6ff37512-c960-4cbd-a9aa-80f835456a4c" providerId="ADAL" clId="{2F28722B-286F-4978-AC64-9B64C8E8E6B9}" dt="2019-10-08T17:58:30.418" v="1773" actId="164"/>
          <ac:cxnSpMkLst>
            <pc:docMk/>
            <pc:sldMk cId="3414986680" sldId="267"/>
            <ac:cxnSpMk id="8" creationId="{15285B53-A2CA-46A3-9C94-E16335FB96B5}"/>
          </ac:cxnSpMkLst>
        </pc:cxnChg>
        <pc:cxnChg chg="mod topLvl">
          <ac:chgData name="Sean Sartell" userId="6ff37512-c960-4cbd-a9aa-80f835456a4c" providerId="ADAL" clId="{2F28722B-286F-4978-AC64-9B64C8E8E6B9}" dt="2019-10-08T17:58:30.418" v="1773" actId="164"/>
          <ac:cxnSpMkLst>
            <pc:docMk/>
            <pc:sldMk cId="3414986680" sldId="267"/>
            <ac:cxnSpMk id="11" creationId="{17563ED1-872F-4807-8B3F-1E53201B1330}"/>
          </ac:cxnSpMkLst>
        </pc:cxnChg>
        <pc:cxnChg chg="mod topLvl">
          <ac:chgData name="Sean Sartell" userId="6ff37512-c960-4cbd-a9aa-80f835456a4c" providerId="ADAL" clId="{2F28722B-286F-4978-AC64-9B64C8E8E6B9}" dt="2019-10-08T17:58:30.418" v="1773" actId="164"/>
          <ac:cxnSpMkLst>
            <pc:docMk/>
            <pc:sldMk cId="3414986680" sldId="267"/>
            <ac:cxnSpMk id="12" creationId="{BE75F964-03AE-4A37-8C37-A92EE11AFD70}"/>
          </ac:cxnSpMkLst>
        </pc:cxnChg>
        <pc:cxnChg chg="mod topLvl">
          <ac:chgData name="Sean Sartell" userId="6ff37512-c960-4cbd-a9aa-80f835456a4c" providerId="ADAL" clId="{2F28722B-286F-4978-AC64-9B64C8E8E6B9}" dt="2019-10-08T17:58:30.418" v="1773" actId="164"/>
          <ac:cxnSpMkLst>
            <pc:docMk/>
            <pc:sldMk cId="3414986680" sldId="267"/>
            <ac:cxnSpMk id="13" creationId="{D5A1F742-852A-402C-871B-B8407D455D40}"/>
          </ac:cxnSpMkLst>
        </pc:cxnChg>
        <pc:cxnChg chg="mod topLvl">
          <ac:chgData name="Sean Sartell" userId="6ff37512-c960-4cbd-a9aa-80f835456a4c" providerId="ADAL" clId="{2F28722B-286F-4978-AC64-9B64C8E8E6B9}" dt="2019-10-08T17:58:30.418" v="1773" actId="164"/>
          <ac:cxnSpMkLst>
            <pc:docMk/>
            <pc:sldMk cId="3414986680" sldId="267"/>
            <ac:cxnSpMk id="14" creationId="{B69F1E6B-4574-4290-B953-83246EC507B2}"/>
          </ac:cxnSpMkLst>
        </pc:cxnChg>
        <pc:cxnChg chg="mod topLvl">
          <ac:chgData name="Sean Sartell" userId="6ff37512-c960-4cbd-a9aa-80f835456a4c" providerId="ADAL" clId="{2F28722B-286F-4978-AC64-9B64C8E8E6B9}" dt="2019-10-09T16:18:51.544" v="2101" actId="14100"/>
          <ac:cxnSpMkLst>
            <pc:docMk/>
            <pc:sldMk cId="3414986680" sldId="267"/>
            <ac:cxnSpMk id="22" creationId="{42EC1C48-E5AE-4D72-AF21-3565929C4B68}"/>
          </ac:cxnSpMkLst>
        </pc:cxnChg>
        <pc:cxnChg chg="add del mod topLvl">
          <ac:chgData name="Sean Sartell" userId="6ff37512-c960-4cbd-a9aa-80f835456a4c" providerId="ADAL" clId="{2F28722B-286F-4978-AC64-9B64C8E8E6B9}" dt="2019-10-15T21:51:29.323" v="4023" actId="14100"/>
          <ac:cxnSpMkLst>
            <pc:docMk/>
            <pc:sldMk cId="3414986680" sldId="267"/>
            <ac:cxnSpMk id="36" creationId="{A14D708B-406A-48CF-9755-A0B583AF4726}"/>
          </ac:cxnSpMkLst>
        </pc:cxnChg>
      </pc:sldChg>
      <pc:sldChg chg="addSp delSp modSp add mod modClrScheme chgLayout">
        <pc:chgData name="Sean Sartell" userId="6ff37512-c960-4cbd-a9aa-80f835456a4c" providerId="ADAL" clId="{2F28722B-286F-4978-AC64-9B64C8E8E6B9}" dt="2019-10-15T21:08:35.328" v="3982" actId="2711"/>
        <pc:sldMkLst>
          <pc:docMk/>
          <pc:sldMk cId="167954965" sldId="268"/>
        </pc:sldMkLst>
        <pc:spChg chg="add mod ord">
          <ac:chgData name="Sean Sartell" userId="6ff37512-c960-4cbd-a9aa-80f835456a4c" providerId="ADAL" clId="{2F28722B-286F-4978-AC64-9B64C8E8E6B9}" dt="2019-10-15T21:08:35.328" v="3982" actId="2711"/>
          <ac:spMkLst>
            <pc:docMk/>
            <pc:sldMk cId="167954965" sldId="268"/>
            <ac:spMk id="2" creationId="{53C9C55D-3BAE-418C-8655-C461C0B17AB5}"/>
          </ac:spMkLst>
        </pc:spChg>
        <pc:spChg chg="del mod ord">
          <ac:chgData name="Sean Sartell" userId="6ff37512-c960-4cbd-a9aa-80f835456a4c" providerId="ADAL" clId="{2F28722B-286F-4978-AC64-9B64C8E8E6B9}" dt="2019-10-08T19:49:56.736" v="2082" actId="700"/>
          <ac:spMkLst>
            <pc:docMk/>
            <pc:sldMk cId="167954965" sldId="268"/>
            <ac:spMk id="2" creationId="{AED64229-7340-49DC-89CA-E97969102F35}"/>
          </ac:spMkLst>
        </pc:spChg>
        <pc:spChg chg="del mod ord">
          <ac:chgData name="Sean Sartell" userId="6ff37512-c960-4cbd-a9aa-80f835456a4c" providerId="ADAL" clId="{2F28722B-286F-4978-AC64-9B64C8E8E6B9}" dt="2019-10-08T19:49:56.736" v="2082" actId="700"/>
          <ac:spMkLst>
            <pc:docMk/>
            <pc:sldMk cId="167954965" sldId="268"/>
            <ac:spMk id="3" creationId="{F2EA564F-037D-4960-8F5C-E5D041772FA5}"/>
          </ac:spMkLst>
        </pc:spChg>
        <pc:spChg chg="add mod ord">
          <ac:chgData name="Sean Sartell" userId="6ff37512-c960-4cbd-a9aa-80f835456a4c" providerId="ADAL" clId="{2F28722B-286F-4978-AC64-9B64C8E8E6B9}" dt="2019-10-15T21:07:48.619" v="3933" actId="700"/>
          <ac:spMkLst>
            <pc:docMk/>
            <pc:sldMk cId="167954965" sldId="268"/>
            <ac:spMk id="4" creationId="{33818CF8-7C50-40E0-8448-B1327718FF7F}"/>
          </ac:spMkLst>
        </pc:spChg>
        <pc:spChg chg="add del mod ord">
          <ac:chgData name="Sean Sartell" userId="6ff37512-c960-4cbd-a9aa-80f835456a4c" providerId="ADAL" clId="{2F28722B-286F-4978-AC64-9B64C8E8E6B9}" dt="2019-10-15T21:07:48.619" v="3933" actId="700"/>
          <ac:spMkLst>
            <pc:docMk/>
            <pc:sldMk cId="167954965" sldId="268"/>
            <ac:spMk id="5" creationId="{48A3E129-691E-4957-9988-798612018A22}"/>
          </ac:spMkLst>
        </pc:spChg>
      </pc:sldChg>
      <pc:sldChg chg="addSp delSp modSp add mod modClrScheme chgLayout">
        <pc:chgData name="Sean Sartell" userId="6ff37512-c960-4cbd-a9aa-80f835456a4c" providerId="ADAL" clId="{2F28722B-286F-4978-AC64-9B64C8E8E6B9}" dt="2019-10-10T01:55:39.071" v="2226" actId="20577"/>
        <pc:sldMkLst>
          <pc:docMk/>
          <pc:sldMk cId="3999537052" sldId="269"/>
        </pc:sldMkLst>
        <pc:spChg chg="del mod ord">
          <ac:chgData name="Sean Sartell" userId="6ff37512-c960-4cbd-a9aa-80f835456a4c" providerId="ADAL" clId="{2F28722B-286F-4978-AC64-9B64C8E8E6B9}" dt="2019-10-10T01:55:25.825" v="2204" actId="700"/>
          <ac:spMkLst>
            <pc:docMk/>
            <pc:sldMk cId="3999537052" sldId="269"/>
            <ac:spMk id="2" creationId="{5E379263-497C-411D-BD01-58BF99C472D2}"/>
          </ac:spMkLst>
        </pc:spChg>
        <pc:spChg chg="del mod ord">
          <ac:chgData name="Sean Sartell" userId="6ff37512-c960-4cbd-a9aa-80f835456a4c" providerId="ADAL" clId="{2F28722B-286F-4978-AC64-9B64C8E8E6B9}" dt="2019-10-10T01:55:25.825" v="2204" actId="700"/>
          <ac:spMkLst>
            <pc:docMk/>
            <pc:sldMk cId="3999537052" sldId="269"/>
            <ac:spMk id="3" creationId="{2F7D7FFA-AB02-41B7-9087-44E65515C397}"/>
          </ac:spMkLst>
        </pc:spChg>
        <pc:spChg chg="add mod ord">
          <ac:chgData name="Sean Sartell" userId="6ff37512-c960-4cbd-a9aa-80f835456a4c" providerId="ADAL" clId="{2F28722B-286F-4978-AC64-9B64C8E8E6B9}" dt="2019-10-10T01:55:39.071" v="2226" actId="20577"/>
          <ac:spMkLst>
            <pc:docMk/>
            <pc:sldMk cId="3999537052" sldId="269"/>
            <ac:spMk id="4" creationId="{5BA61275-DBA8-4444-87C6-0BA25D2061D0}"/>
          </ac:spMkLst>
        </pc:spChg>
        <pc:spChg chg="add mod ord">
          <ac:chgData name="Sean Sartell" userId="6ff37512-c960-4cbd-a9aa-80f835456a4c" providerId="ADAL" clId="{2F28722B-286F-4978-AC64-9B64C8E8E6B9}" dt="2019-10-10T01:55:31.310" v="2205" actId="2711"/>
          <ac:spMkLst>
            <pc:docMk/>
            <pc:sldMk cId="3999537052" sldId="269"/>
            <ac:spMk id="5" creationId="{2C35BD8D-8477-49F9-808F-9CA3D57B60B7}"/>
          </ac:spMkLst>
        </pc:spChg>
      </pc:sldChg>
      <pc:sldChg chg="addSp delSp modSp add mod modClrScheme chgLayout">
        <pc:chgData name="Sean Sartell" userId="6ff37512-c960-4cbd-a9aa-80f835456a4c" providerId="ADAL" clId="{2F28722B-286F-4978-AC64-9B64C8E8E6B9}" dt="2019-10-10T02:31:50.408" v="3011" actId="478"/>
        <pc:sldMkLst>
          <pc:docMk/>
          <pc:sldMk cId="1851149179" sldId="270"/>
        </pc:sldMkLst>
        <pc:spChg chg="del mod ord">
          <ac:chgData name="Sean Sartell" userId="6ff37512-c960-4cbd-a9aa-80f835456a4c" providerId="ADAL" clId="{2F28722B-286F-4978-AC64-9B64C8E8E6B9}" dt="2019-10-10T01:55:45.370" v="2228" actId="700"/>
          <ac:spMkLst>
            <pc:docMk/>
            <pc:sldMk cId="1851149179" sldId="270"/>
            <ac:spMk id="2" creationId="{E05ECB05-9979-41E8-8ECA-C03A04B570CE}"/>
          </ac:spMkLst>
        </pc:spChg>
        <pc:spChg chg="del mod ord">
          <ac:chgData name="Sean Sartell" userId="6ff37512-c960-4cbd-a9aa-80f835456a4c" providerId="ADAL" clId="{2F28722B-286F-4978-AC64-9B64C8E8E6B9}" dt="2019-10-10T01:55:45.370" v="2228" actId="700"/>
          <ac:spMkLst>
            <pc:docMk/>
            <pc:sldMk cId="1851149179" sldId="270"/>
            <ac:spMk id="3" creationId="{F1193588-1F46-40BE-9B7B-367C4343CC14}"/>
          </ac:spMkLst>
        </pc:spChg>
        <pc:spChg chg="add mod ord">
          <ac:chgData name="Sean Sartell" userId="6ff37512-c960-4cbd-a9aa-80f835456a4c" providerId="ADAL" clId="{2F28722B-286F-4978-AC64-9B64C8E8E6B9}" dt="2019-10-10T01:55:56.194" v="2246" actId="20577"/>
          <ac:spMkLst>
            <pc:docMk/>
            <pc:sldMk cId="1851149179" sldId="270"/>
            <ac:spMk id="4" creationId="{CFE5E669-F8AF-48A6-9531-91E7288CA409}"/>
          </ac:spMkLst>
        </pc:spChg>
        <pc:spChg chg="add mod ord">
          <ac:chgData name="Sean Sartell" userId="6ff37512-c960-4cbd-a9aa-80f835456a4c" providerId="ADAL" clId="{2F28722B-286F-4978-AC64-9B64C8E8E6B9}" dt="2019-10-10T02:31:23.809" v="3006" actId="6549"/>
          <ac:spMkLst>
            <pc:docMk/>
            <pc:sldMk cId="1851149179" sldId="270"/>
            <ac:spMk id="5" creationId="{B0CB30A1-E70E-4523-AAB6-7ADE19D7FCF5}"/>
          </ac:spMkLst>
        </pc:spChg>
        <pc:spChg chg="del">
          <ac:chgData name="Sean Sartell" userId="6ff37512-c960-4cbd-a9aa-80f835456a4c" providerId="ADAL" clId="{2F28722B-286F-4978-AC64-9B64C8E8E6B9}" dt="2019-10-10T02:31:32.792" v="3007" actId="478"/>
          <ac:spMkLst>
            <pc:docMk/>
            <pc:sldMk cId="1851149179" sldId="270"/>
            <ac:spMk id="13" creationId="{9E0B0007-4B9A-4D84-AE17-F7CA5CB6FE56}"/>
          </ac:spMkLst>
        </pc:spChg>
        <pc:spChg chg="del mod">
          <ac:chgData name="Sean Sartell" userId="6ff37512-c960-4cbd-a9aa-80f835456a4c" providerId="ADAL" clId="{2F28722B-286F-4978-AC64-9B64C8E8E6B9}" dt="2019-10-10T02:31:47.454" v="3010" actId="478"/>
          <ac:spMkLst>
            <pc:docMk/>
            <pc:sldMk cId="1851149179" sldId="270"/>
            <ac:spMk id="15" creationId="{4EBB6FA7-2710-4045-B2A1-3DACDA6E005B}"/>
          </ac:spMkLst>
        </pc:spChg>
        <pc:spChg chg="del">
          <ac:chgData name="Sean Sartell" userId="6ff37512-c960-4cbd-a9aa-80f835456a4c" providerId="ADAL" clId="{2F28722B-286F-4978-AC64-9B64C8E8E6B9}" dt="2019-10-10T02:31:41.660" v="3008" actId="478"/>
          <ac:spMkLst>
            <pc:docMk/>
            <pc:sldMk cId="1851149179" sldId="270"/>
            <ac:spMk id="16" creationId="{19FD98A8-0DF9-4E02-AD24-A9BE57C9FB5E}"/>
          </ac:spMkLst>
        </pc:spChg>
        <pc:grpChg chg="add mod">
          <ac:chgData name="Sean Sartell" userId="6ff37512-c960-4cbd-a9aa-80f835456a4c" providerId="ADAL" clId="{2F28722B-286F-4978-AC64-9B64C8E8E6B9}" dt="2019-10-10T02:31:43.727" v="3009" actId="6549"/>
          <ac:grpSpMkLst>
            <pc:docMk/>
            <pc:sldMk cId="1851149179" sldId="270"/>
            <ac:grpSpMk id="6" creationId="{EDDFAA7B-0966-4180-A049-3DF1ABB28DA4}"/>
          </ac:grpSpMkLst>
        </pc:grpChg>
        <pc:cxnChg chg="del">
          <ac:chgData name="Sean Sartell" userId="6ff37512-c960-4cbd-a9aa-80f835456a4c" providerId="ADAL" clId="{2F28722B-286F-4978-AC64-9B64C8E8E6B9}" dt="2019-10-10T02:31:17.435" v="3005" actId="478"/>
          <ac:cxnSpMkLst>
            <pc:docMk/>
            <pc:sldMk cId="1851149179" sldId="270"/>
            <ac:cxnSpMk id="10" creationId="{F6C5D2BA-11A4-4241-983B-528339A80B32}"/>
          </ac:cxnSpMkLst>
        </pc:cxnChg>
        <pc:cxnChg chg="del">
          <ac:chgData name="Sean Sartell" userId="6ff37512-c960-4cbd-a9aa-80f835456a4c" providerId="ADAL" clId="{2F28722B-286F-4978-AC64-9B64C8E8E6B9}" dt="2019-10-10T02:31:50.408" v="3011" actId="478"/>
          <ac:cxnSpMkLst>
            <pc:docMk/>
            <pc:sldMk cId="1851149179" sldId="270"/>
            <ac:cxnSpMk id="11" creationId="{93D9E0E8-6B64-4784-B1E9-46DB65462CDC}"/>
          </ac:cxnSpMkLst>
        </pc:cxnChg>
      </pc:sldChg>
      <pc:sldChg chg="addSp delSp modSp add">
        <pc:chgData name="Sean Sartell" userId="6ff37512-c960-4cbd-a9aa-80f835456a4c" providerId="ADAL" clId="{2F28722B-286F-4978-AC64-9B64C8E8E6B9}" dt="2019-10-10T02:31:05.674" v="3003" actId="1037"/>
        <pc:sldMkLst>
          <pc:docMk/>
          <pc:sldMk cId="169401130" sldId="271"/>
        </pc:sldMkLst>
        <pc:spChg chg="mod">
          <ac:chgData name="Sean Sartell" userId="6ff37512-c960-4cbd-a9aa-80f835456a4c" providerId="ADAL" clId="{2F28722B-286F-4978-AC64-9B64C8E8E6B9}" dt="2019-10-10T01:59:54.482" v="2500" actId="2711"/>
          <ac:spMkLst>
            <pc:docMk/>
            <pc:sldMk cId="169401130" sldId="271"/>
            <ac:spMk id="2" creationId="{AF5E5048-BD58-4C56-B6F9-5AACB6713A5D}"/>
          </ac:spMkLst>
        </pc:spChg>
        <pc:spChg chg="mod">
          <ac:chgData name="Sean Sartell" userId="6ff37512-c960-4cbd-a9aa-80f835456a4c" providerId="ADAL" clId="{2F28722B-286F-4978-AC64-9B64C8E8E6B9}" dt="2019-10-10T02:13:47.093" v="2995"/>
          <ac:spMkLst>
            <pc:docMk/>
            <pc:sldMk cId="169401130" sldId="271"/>
            <ac:spMk id="3" creationId="{17A6B83B-40D9-48DF-96EC-DB58BC1538A8}"/>
          </ac:spMkLst>
        </pc:spChg>
        <pc:spChg chg="add mod">
          <ac:chgData name="Sean Sartell" userId="6ff37512-c960-4cbd-a9aa-80f835456a4c" providerId="ADAL" clId="{2F28722B-286F-4978-AC64-9B64C8E8E6B9}" dt="2019-10-10T02:31:02.068" v="3001" actId="164"/>
          <ac:spMkLst>
            <pc:docMk/>
            <pc:sldMk cId="169401130" sldId="271"/>
            <ac:spMk id="4" creationId="{02F9410F-2B9C-4114-AAED-2C3E651927F6}"/>
          </ac:spMkLst>
        </pc:spChg>
        <pc:spChg chg="add mod">
          <ac:chgData name="Sean Sartell" userId="6ff37512-c960-4cbd-a9aa-80f835456a4c" providerId="ADAL" clId="{2F28722B-286F-4978-AC64-9B64C8E8E6B9}" dt="2019-10-10T02:31:02.068" v="3001" actId="164"/>
          <ac:spMkLst>
            <pc:docMk/>
            <pc:sldMk cId="169401130" sldId="271"/>
            <ac:spMk id="13" creationId="{80460640-7342-4F5F-857F-2C0591F5799D}"/>
          </ac:spMkLst>
        </pc:spChg>
        <pc:spChg chg="add mod">
          <ac:chgData name="Sean Sartell" userId="6ff37512-c960-4cbd-a9aa-80f835456a4c" providerId="ADAL" clId="{2F28722B-286F-4978-AC64-9B64C8E8E6B9}" dt="2019-10-10T02:31:02.068" v="3001" actId="164"/>
          <ac:spMkLst>
            <pc:docMk/>
            <pc:sldMk cId="169401130" sldId="271"/>
            <ac:spMk id="14" creationId="{03A98FEB-1AAD-4D0F-9D8F-5772A0CFF408}"/>
          </ac:spMkLst>
        </pc:spChg>
        <pc:spChg chg="add mod">
          <ac:chgData name="Sean Sartell" userId="6ff37512-c960-4cbd-a9aa-80f835456a4c" providerId="ADAL" clId="{2F28722B-286F-4978-AC64-9B64C8E8E6B9}" dt="2019-10-10T02:31:02.068" v="3001" actId="164"/>
          <ac:spMkLst>
            <pc:docMk/>
            <pc:sldMk cId="169401130" sldId="271"/>
            <ac:spMk id="15" creationId="{8F3B6C7D-A0E5-48EB-81DB-C34556014C0C}"/>
          </ac:spMkLst>
        </pc:spChg>
        <pc:spChg chg="add mod">
          <ac:chgData name="Sean Sartell" userId="6ff37512-c960-4cbd-a9aa-80f835456a4c" providerId="ADAL" clId="{2F28722B-286F-4978-AC64-9B64C8E8E6B9}" dt="2019-10-10T02:31:02.068" v="3001" actId="164"/>
          <ac:spMkLst>
            <pc:docMk/>
            <pc:sldMk cId="169401130" sldId="271"/>
            <ac:spMk id="16" creationId="{610DA3A1-D1ED-44EF-AD7E-E82FCD9D8876}"/>
          </ac:spMkLst>
        </pc:spChg>
        <pc:spChg chg="add mod">
          <ac:chgData name="Sean Sartell" userId="6ff37512-c960-4cbd-a9aa-80f835456a4c" providerId="ADAL" clId="{2F28722B-286F-4978-AC64-9B64C8E8E6B9}" dt="2019-10-10T02:31:02.068" v="3001" actId="164"/>
          <ac:spMkLst>
            <pc:docMk/>
            <pc:sldMk cId="169401130" sldId="271"/>
            <ac:spMk id="17" creationId="{5FC1BAEF-2149-4460-BB79-B130712CAB4F}"/>
          </ac:spMkLst>
        </pc:spChg>
        <pc:spChg chg="add mod">
          <ac:chgData name="Sean Sartell" userId="6ff37512-c960-4cbd-a9aa-80f835456a4c" providerId="ADAL" clId="{2F28722B-286F-4978-AC64-9B64C8E8E6B9}" dt="2019-10-10T02:31:02.068" v="3001" actId="164"/>
          <ac:spMkLst>
            <pc:docMk/>
            <pc:sldMk cId="169401130" sldId="271"/>
            <ac:spMk id="18" creationId="{8F19A03A-F277-482C-B166-E96ABCC2ABAF}"/>
          </ac:spMkLst>
        </pc:spChg>
        <pc:grpChg chg="add mod">
          <ac:chgData name="Sean Sartell" userId="6ff37512-c960-4cbd-a9aa-80f835456a4c" providerId="ADAL" clId="{2F28722B-286F-4978-AC64-9B64C8E8E6B9}" dt="2019-10-10T02:31:05.674" v="3003" actId="1037"/>
          <ac:grpSpMkLst>
            <pc:docMk/>
            <pc:sldMk cId="169401130" sldId="271"/>
            <ac:grpSpMk id="19" creationId="{72E26746-5CE3-4B62-824F-BB3AD3CD6F1D}"/>
          </ac:grpSpMkLst>
        </pc:grpChg>
        <pc:cxnChg chg="add mod">
          <ac:chgData name="Sean Sartell" userId="6ff37512-c960-4cbd-a9aa-80f835456a4c" providerId="ADAL" clId="{2F28722B-286F-4978-AC64-9B64C8E8E6B9}" dt="2019-10-10T02:31:02.068" v="3001" actId="164"/>
          <ac:cxnSpMkLst>
            <pc:docMk/>
            <pc:sldMk cId="169401130" sldId="271"/>
            <ac:cxnSpMk id="6" creationId="{C292D579-1794-4E10-BBC7-397CC5FFBAEA}"/>
          </ac:cxnSpMkLst>
        </pc:cxnChg>
        <pc:cxnChg chg="add mod">
          <ac:chgData name="Sean Sartell" userId="6ff37512-c960-4cbd-a9aa-80f835456a4c" providerId="ADAL" clId="{2F28722B-286F-4978-AC64-9B64C8E8E6B9}" dt="2019-10-10T02:31:02.068" v="3001" actId="164"/>
          <ac:cxnSpMkLst>
            <pc:docMk/>
            <pc:sldMk cId="169401130" sldId="271"/>
            <ac:cxnSpMk id="8" creationId="{68DF850F-A47B-4A5D-B720-1B530F233084}"/>
          </ac:cxnSpMkLst>
        </pc:cxnChg>
        <pc:cxnChg chg="add mod">
          <ac:chgData name="Sean Sartell" userId="6ff37512-c960-4cbd-a9aa-80f835456a4c" providerId="ADAL" clId="{2F28722B-286F-4978-AC64-9B64C8E8E6B9}" dt="2019-10-10T02:31:02.068" v="3001" actId="164"/>
          <ac:cxnSpMkLst>
            <pc:docMk/>
            <pc:sldMk cId="169401130" sldId="271"/>
            <ac:cxnSpMk id="9" creationId="{592461B2-7BAF-44EA-8538-0201E4684E4A}"/>
          </ac:cxnSpMkLst>
        </pc:cxnChg>
        <pc:cxnChg chg="add del mod">
          <ac:chgData name="Sean Sartell" userId="6ff37512-c960-4cbd-a9aa-80f835456a4c" providerId="ADAL" clId="{2F28722B-286F-4978-AC64-9B64C8E8E6B9}" dt="2019-10-10T02:09:59.189" v="2932" actId="11529"/>
          <ac:cxnSpMkLst>
            <pc:docMk/>
            <pc:sldMk cId="169401130" sldId="271"/>
            <ac:cxnSpMk id="11" creationId="{1504B162-443C-49DB-8C9E-0409F57C8787}"/>
          </ac:cxnSpMkLst>
        </pc:cxnChg>
        <pc:cxnChg chg="add mod">
          <ac:chgData name="Sean Sartell" userId="6ff37512-c960-4cbd-a9aa-80f835456a4c" providerId="ADAL" clId="{2F28722B-286F-4978-AC64-9B64C8E8E6B9}" dt="2019-10-10T02:31:02.068" v="3001" actId="164"/>
          <ac:cxnSpMkLst>
            <pc:docMk/>
            <pc:sldMk cId="169401130" sldId="271"/>
            <ac:cxnSpMk id="12" creationId="{B80058CF-D264-403E-8CE0-96E991184E24}"/>
          </ac:cxnSpMkLst>
        </pc:cxnChg>
      </pc:sldChg>
      <pc:sldChg chg="delSp modSp add ord">
        <pc:chgData name="Sean Sartell" userId="6ff37512-c960-4cbd-a9aa-80f835456a4c" providerId="ADAL" clId="{2F28722B-286F-4978-AC64-9B64C8E8E6B9}" dt="2019-10-15T20:58:19.672" v="3920" actId="20577"/>
        <pc:sldMkLst>
          <pc:docMk/>
          <pc:sldMk cId="810443345" sldId="272"/>
        </pc:sldMkLst>
        <pc:spChg chg="mod">
          <ac:chgData name="Sean Sartell" userId="6ff37512-c960-4cbd-a9aa-80f835456a4c" providerId="ADAL" clId="{2F28722B-286F-4978-AC64-9B64C8E8E6B9}" dt="2019-10-15T20:58:19.672" v="3920" actId="20577"/>
          <ac:spMkLst>
            <pc:docMk/>
            <pc:sldMk cId="810443345" sldId="272"/>
            <ac:spMk id="2" creationId="{278D85C4-8F6B-4874-8F45-20401329327C}"/>
          </ac:spMkLst>
        </pc:spChg>
        <pc:spChg chg="mod">
          <ac:chgData name="Sean Sartell" userId="6ff37512-c960-4cbd-a9aa-80f835456a4c" providerId="ADAL" clId="{2F28722B-286F-4978-AC64-9B64C8E8E6B9}" dt="2019-10-15T14:46:57.019" v="3504" actId="20577"/>
          <ac:spMkLst>
            <pc:docMk/>
            <pc:sldMk cId="810443345" sldId="272"/>
            <ac:spMk id="3" creationId="{AA8896CE-08A3-4BC8-95D6-ACC171976083}"/>
          </ac:spMkLst>
        </pc:spChg>
        <pc:picChg chg="del">
          <ac:chgData name="Sean Sartell" userId="6ff37512-c960-4cbd-a9aa-80f835456a4c" providerId="ADAL" clId="{2F28722B-286F-4978-AC64-9B64C8E8E6B9}" dt="2019-10-14T16:57:35.106" v="3104" actId="478"/>
          <ac:picMkLst>
            <pc:docMk/>
            <pc:sldMk cId="810443345" sldId="272"/>
            <ac:picMk id="5" creationId="{C1F24E6E-DCA5-4AA1-95C8-609CDC60DF24}"/>
          </ac:picMkLst>
        </pc:picChg>
      </pc:sldChg>
      <pc:sldChg chg="modSp add">
        <pc:chgData name="Sean Sartell" userId="6ff37512-c960-4cbd-a9aa-80f835456a4c" providerId="ADAL" clId="{2F28722B-286F-4978-AC64-9B64C8E8E6B9}" dt="2019-10-15T20:58:29.941" v="3932" actId="20577"/>
        <pc:sldMkLst>
          <pc:docMk/>
          <pc:sldMk cId="2178549441" sldId="273"/>
        </pc:sldMkLst>
        <pc:spChg chg="mod">
          <ac:chgData name="Sean Sartell" userId="6ff37512-c960-4cbd-a9aa-80f835456a4c" providerId="ADAL" clId="{2F28722B-286F-4978-AC64-9B64C8E8E6B9}" dt="2019-10-15T20:58:29.941" v="3932" actId="20577"/>
          <ac:spMkLst>
            <pc:docMk/>
            <pc:sldMk cId="2178549441" sldId="273"/>
            <ac:spMk id="2" creationId="{19178029-79C4-4028-A802-7541C5CE8813}"/>
          </ac:spMkLst>
        </pc:spChg>
        <pc:spChg chg="mod">
          <ac:chgData name="Sean Sartell" userId="6ff37512-c960-4cbd-a9aa-80f835456a4c" providerId="ADAL" clId="{2F28722B-286F-4978-AC64-9B64C8E8E6B9}" dt="2019-10-15T14:56:54.501" v="3846" actId="20577"/>
          <ac:spMkLst>
            <pc:docMk/>
            <pc:sldMk cId="2178549441" sldId="273"/>
            <ac:spMk id="3" creationId="{07365D36-19F4-4896-900D-3439030517BA}"/>
          </ac:spMkLst>
        </pc:spChg>
      </pc:sldChg>
      <pc:sldChg chg="modSp add">
        <pc:chgData name="Sean Sartell" userId="6ff37512-c960-4cbd-a9aa-80f835456a4c" providerId="ADAL" clId="{2F28722B-286F-4978-AC64-9B64C8E8E6B9}" dt="2019-10-15T15:01:09.515" v="3900" actId="20577"/>
        <pc:sldMkLst>
          <pc:docMk/>
          <pc:sldMk cId="3165349103" sldId="274"/>
        </pc:sldMkLst>
        <pc:spChg chg="mod">
          <ac:chgData name="Sean Sartell" userId="6ff37512-c960-4cbd-a9aa-80f835456a4c" providerId="ADAL" clId="{2F28722B-286F-4978-AC64-9B64C8E8E6B9}" dt="2019-10-15T15:00:39.742" v="3873" actId="20577"/>
          <ac:spMkLst>
            <pc:docMk/>
            <pc:sldMk cId="3165349103" sldId="274"/>
            <ac:spMk id="2" creationId="{AC3F0A96-2935-4217-856A-564CA20C9C3A}"/>
          </ac:spMkLst>
        </pc:spChg>
        <pc:spChg chg="mod">
          <ac:chgData name="Sean Sartell" userId="6ff37512-c960-4cbd-a9aa-80f835456a4c" providerId="ADAL" clId="{2F28722B-286F-4978-AC64-9B64C8E8E6B9}" dt="2019-10-15T15:01:09.515" v="3900" actId="20577"/>
          <ac:spMkLst>
            <pc:docMk/>
            <pc:sldMk cId="3165349103" sldId="274"/>
            <ac:spMk id="3" creationId="{AB8E83D7-0FAB-4D75-927F-E65FBEC59E3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3B1A-2FF0-4AB3-AF5A-91E30FA0C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5E39F-C037-4F25-B113-8AA206D15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DDDE8-286B-4AA4-98DF-CAB404D7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49EB3-DEA8-4FCD-80DD-5D8F9DCC0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DE050-6022-4ACE-BCCB-6EE22814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9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F347-BFA8-42DB-9405-05032311C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D030A2-3224-481F-8691-AFD5510C9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A7A91-6DCA-4A8B-8B4B-2BD2903D3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6E46-EE2D-427F-AB21-539DA604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69D49-C517-4D94-B95A-DABECEF6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88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C2FFE8-A8D0-4A09-9D89-AD4009D4B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16D48-5854-454F-B364-ED264879B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D1AB5-13C3-47F3-82D6-AC53A77B8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93F27-1DD9-49B2-9FEB-55B0FAE02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7587F-9C57-46DA-99E8-6D39E3902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6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A06C-DFDA-4D7E-B04B-EFE50192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23C3-7948-4E6C-A16B-F91F09F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98AB3-B740-48A9-B26E-69015D770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5AB87-2633-4B58-B898-C474D442A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9712-62AB-4807-B93D-7843052D5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50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FAA2-93A9-4B6E-B722-CE127D2A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5366F-5689-4032-BBDF-A9613483C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ADAD8-1240-4D07-AA41-1251E5FCD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3195B-EA92-4349-973A-0B87615B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7EF4B-5B91-4B0C-9519-69AC5211D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681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6B50-E911-440F-8806-A7FE06D6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5F0AF-F57F-4471-BBF1-E564B8764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6329A-21E3-4CA6-AEED-C81A24903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6A729-6529-4EF7-B4A8-70AE2263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B422D-DFE3-44CD-BA49-D7ADB5EF0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6C75B-F2DB-4DEA-9BAE-E70189FD7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87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2696D-8C56-4048-9DC4-BD05B0DF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8935B-2387-4094-89B7-9A718FE36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66C8D-B1CC-4A17-8B50-0890C6519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C0994-7B28-4BB5-B28A-11BC05572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D34F54-4ED7-43D5-9E25-1BB2B30F5C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05F0F2-E693-4BC9-884B-3346F7F2A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834C2E-6F68-4498-8159-E19EEE2B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07DB9-8105-4B7E-9A4A-CD1C90D73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551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9781A-3912-4F41-8BFF-51135CE7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C041A9-D91D-4708-A319-1BBBAD7E4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4DD5F-27AB-426E-9828-AB82F93CC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1F5C7-8A87-4D8C-9E49-0613751E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1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3441F5-5B20-4C71-8E1B-FE09FD2DE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7BDD4-05A6-49D2-B60E-AE194111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C36A4-A9D5-4FF1-A3DF-06E40F2B6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682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8665-5644-48B2-A978-353C37DC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A8B5A-7D8E-4F20-86C5-E78C0B80B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FB8B6E-9EEC-4D07-9D24-FAB091F8A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7D5F7-08B4-4C83-BF0A-33C4DABDD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4A6ED-1C55-43F3-A981-2C1E84037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A8033-294C-4A16-B137-A59B921EE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22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0FA90-E500-440E-B70F-BE41D13A1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9E0704-97A7-4B53-A18E-CC1F72AA6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8C36F-B926-4952-83D7-4192C85C0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AE92E-92CE-4BD4-966A-CEBC55FDD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0D326-B130-489D-A563-D622E485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D0206-EA82-4B4F-9A73-47ACCB864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08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14D1DC-A9C1-4B98-93AC-57759567C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6ADA7-1473-4540-8211-D403C164D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7ECA7-05D5-4EB2-855F-E0A258035E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9E424-652B-48DF-B11B-C9B06B8CD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89FB2-B7EC-4AD0-A06E-F2C0779A1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39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/view/WdyGDV" TargetMode="External"/><Relationship Id="rId2" Type="http://schemas.openxmlformats.org/officeDocument/2006/relationships/hyperlink" Target="https://www.shadertoy.com/view/3sV3R3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54F7-7A18-4115-AFFF-992CEEF3E6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Ray Marching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842952-D089-4C05-8194-46742669BA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w/ Signed Distance Functions</a:t>
            </a:r>
          </a:p>
        </p:txBody>
      </p:sp>
    </p:spTree>
    <p:extLst>
      <p:ext uri="{BB962C8B-B14F-4D97-AF65-F5344CB8AC3E}">
        <p14:creationId xmlns:p14="http://schemas.microsoft.com/office/powerpoint/2010/main" val="3846785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8029-79C4-4028-A802-7541C5CE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Code in GLSL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65D36-19F4-4896-900D-343903051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float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marchRay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vec3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origin,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vec3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ray) {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float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sz="2400" dirty="0">
                <a:solidFill>
                  <a:srgbClr val="B8D7A3"/>
                </a:solidFill>
                <a:latin typeface="Consolas" panose="020B0609020204030204" pitchFamily="49" charset="0"/>
              </a:rPr>
              <a:t>0.0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>
                <a:solidFill>
                  <a:srgbClr val="B8D7A3"/>
                </a:solidFill>
                <a:latin typeface="Consolas" panose="020B06090202040302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++) {  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100 is an arbitrary limit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      vec3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 = origin + t * ray;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      float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sdf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(p);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>
                <a:solidFill>
                  <a:srgbClr val="B8D7A3"/>
                </a:solidFill>
                <a:latin typeface="Consolas" panose="020B0609020204030204" pitchFamily="49" charset="0"/>
              </a:rPr>
              <a:t>0.0001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t;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t +=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(t &gt; </a:t>
            </a:r>
            <a:r>
              <a:rPr lang="en-US" sz="2400" dirty="0">
                <a:solidFill>
                  <a:srgbClr val="B8D7A3"/>
                </a:solidFill>
                <a:latin typeface="Consolas" panose="020B0609020204030204" pitchFamily="49" charset="0"/>
              </a:rPr>
              <a:t>20.0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infinity;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}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t;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54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818CF8-7C50-40E0-8448-B1327718F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Demo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C9C55D-3BAE-418C-8655-C461C0B17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hlinkClick r:id="rId2"/>
              </a:rPr>
              <a:t>Basic ray marcher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hlinkClick r:id="rId3"/>
              </a:rPr>
              <a:t>RP logo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54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44E35B-F263-4C9F-84D6-B2C32DE4E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Appendix: Math Refresher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5B17AE-BDD6-44A1-BD2C-55D1B5969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2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BF2D1E-0B21-4C67-91BB-D3246665E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1898DA5-85BE-442B-BB9E-DB1E7C1F8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>
                    <a:latin typeface="Consolas" panose="020B0609020204030204" pitchFamily="49" charset="0"/>
                  </a:rPr>
                  <a:t>Has a length/magnitude and direction</a:t>
                </a:r>
              </a:p>
              <a:p>
                <a:r>
                  <a:rPr lang="en-US" dirty="0">
                    <a:latin typeface="Consolas" panose="020B0609020204030204" pitchFamily="49" charset="0"/>
                  </a:rPr>
                  <a:t>Does not have a position or unit of measure</a:t>
                </a:r>
              </a:p>
              <a:p>
                <a:r>
                  <a:rPr lang="en-US" dirty="0">
                    <a:latin typeface="Consolas" panose="020B0609020204030204" pitchFamily="49" charset="0"/>
                  </a:rPr>
                  <a:t>A “unit vector” is a vector whose length is 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1898DA5-85BE-442B-BB9E-DB1E7C1F8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538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C2D3-EA3D-4D59-9F4E-F85C1127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Cosine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DAC2CB-D2C5-4888-9E7C-6C3FE2F316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latin typeface="Consolas" panose="020B0609020204030204" pitchFamily="49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>
                  <a:latin typeface="Consolas" panose="020B0609020204030204" pitchFamily="49" charset="0"/>
                </a:endParaRPr>
              </a:p>
              <a:p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DAC2CB-D2C5-4888-9E7C-6C3FE2F31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D729E4C5-B07A-42B7-854F-EAB102FB373E}"/>
              </a:ext>
            </a:extLst>
          </p:cNvPr>
          <p:cNvGrpSpPr/>
          <p:nvPr/>
        </p:nvGrpSpPr>
        <p:grpSpPr>
          <a:xfrm>
            <a:off x="6763744" y="835190"/>
            <a:ext cx="4692837" cy="5289633"/>
            <a:chOff x="6763744" y="835190"/>
            <a:chExt cx="4692837" cy="528963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902BBBF-D330-444C-B700-2A0094F9CB69}"/>
                </a:ext>
              </a:extLst>
            </p:cNvPr>
            <p:cNvGrpSpPr/>
            <p:nvPr/>
          </p:nvGrpSpPr>
          <p:grpSpPr>
            <a:xfrm>
              <a:off x="7120647" y="1465634"/>
              <a:ext cx="4001310" cy="4053763"/>
              <a:chOff x="1199745" y="2088204"/>
              <a:chExt cx="3463046" cy="350844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2A07DA-3B57-4F50-A2E3-606B2B03F8F9}"/>
                  </a:ext>
                </a:extLst>
              </p:cNvPr>
              <p:cNvSpPr/>
              <p:nvPr/>
            </p:nvSpPr>
            <p:spPr>
              <a:xfrm>
                <a:off x="1478604" y="2431915"/>
                <a:ext cx="2762655" cy="276265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77088BE-0235-40E7-875E-34C6504FF151}"/>
                  </a:ext>
                </a:extLst>
              </p:cNvPr>
              <p:cNvGrpSpPr/>
              <p:nvPr/>
            </p:nvGrpSpPr>
            <p:grpSpPr>
              <a:xfrm>
                <a:off x="1199745" y="2088204"/>
                <a:ext cx="3463046" cy="3508443"/>
                <a:chOff x="1199745" y="2088204"/>
                <a:chExt cx="3463046" cy="3508443"/>
              </a:xfrm>
            </p:grpSpPr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7077A264-5C9E-4618-B35C-159878DA80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59931" y="2088204"/>
                  <a:ext cx="1" cy="3508443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35C1CFBB-1C92-495C-9200-D8F8E8838D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99745" y="3813242"/>
                  <a:ext cx="3463046" cy="1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88A7FC2-7E15-4008-88A9-3F5E814F5237}"/>
                </a:ext>
              </a:extLst>
            </p:cNvPr>
            <p:cNvCxnSpPr>
              <a:cxnSpLocks/>
              <a:endCxn id="4" idx="7"/>
            </p:cNvCxnSpPr>
            <p:nvPr/>
          </p:nvCxnSpPr>
          <p:spPr>
            <a:xfrm flipV="1">
              <a:off x="9038877" y="2330234"/>
              <a:ext cx="1128563" cy="11285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0A1CDD4-FF07-4DCF-81D5-E4DFE19F4544}"/>
                </a:ext>
              </a:extLst>
            </p:cNvPr>
            <p:cNvCxnSpPr>
              <a:stCxn id="4" idx="7"/>
            </p:cNvCxnSpPr>
            <p:nvPr/>
          </p:nvCxnSpPr>
          <p:spPr>
            <a:xfrm>
              <a:off x="10167440" y="2330234"/>
              <a:ext cx="46603" cy="1098766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C4F362-C36C-48FD-8746-9CBBDA4DF4BE}"/>
                </a:ext>
              </a:extLst>
            </p:cNvPr>
            <p:cNvSpPr/>
            <p:nvPr/>
          </p:nvSpPr>
          <p:spPr>
            <a:xfrm rot="5400000">
              <a:off x="9603000" y="2962281"/>
              <a:ext cx="84710" cy="113733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41002D-95C3-4234-A311-F8CFCB60D77C}"/>
                    </a:ext>
                  </a:extLst>
                </p:cNvPr>
                <p:cNvSpPr txBox="1"/>
                <p:nvPr/>
              </p:nvSpPr>
              <p:spPr>
                <a:xfrm>
                  <a:off x="9192604" y="3137084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41002D-95C3-4234-A311-F8CFCB60D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2604" y="3137084"/>
                  <a:ext cx="37414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68493FE-BB85-4940-B5CA-1A35C1A11363}"/>
                    </a:ext>
                  </a:extLst>
                </p:cNvPr>
                <p:cNvSpPr txBox="1"/>
                <p:nvPr/>
              </p:nvSpPr>
              <p:spPr>
                <a:xfrm>
                  <a:off x="9420255" y="2476116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68493FE-BB85-4940-B5CA-1A35C1A113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0255" y="2476116"/>
                  <a:ext cx="36580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1E668CB-B553-43D0-A852-FEC452A0A440}"/>
                    </a:ext>
                  </a:extLst>
                </p:cNvPr>
                <p:cNvSpPr txBox="1"/>
                <p:nvPr/>
              </p:nvSpPr>
              <p:spPr>
                <a:xfrm>
                  <a:off x="9227284" y="3591030"/>
                  <a:ext cx="9078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1E668CB-B553-43D0-A852-FEC452A0A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7284" y="3591030"/>
                  <a:ext cx="907876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F9A10BC-BD9F-4D41-844B-070C3563D90B}"/>
                    </a:ext>
                  </a:extLst>
                </p:cNvPr>
                <p:cNvSpPr txBox="1"/>
                <p:nvPr/>
              </p:nvSpPr>
              <p:spPr>
                <a:xfrm>
                  <a:off x="11090776" y="3274130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F9A10BC-BD9F-4D41-844B-070C3563D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0776" y="3274130"/>
                  <a:ext cx="36580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7DC7DD-8F76-4735-B81B-D87E9367A024}"/>
                    </a:ext>
                  </a:extLst>
                </p:cNvPr>
                <p:cNvSpPr txBox="1"/>
                <p:nvPr/>
              </p:nvSpPr>
              <p:spPr>
                <a:xfrm>
                  <a:off x="8849498" y="835190"/>
                  <a:ext cx="378758" cy="5629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D7DC7DD-8F76-4735-B81B-D87E9367A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9498" y="835190"/>
                  <a:ext cx="378758" cy="5629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B8E4ADE-64D0-4914-8598-AE0D75FEEC17}"/>
                    </a:ext>
                  </a:extLst>
                </p:cNvPr>
                <p:cNvSpPr txBox="1"/>
                <p:nvPr/>
              </p:nvSpPr>
              <p:spPr>
                <a:xfrm>
                  <a:off x="6763744" y="3274130"/>
                  <a:ext cx="3787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B8E4ADE-64D0-4914-8598-AE0D75FEEC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3744" y="3274130"/>
                  <a:ext cx="37875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DA6EB96-600E-488A-B101-11E663AF84DF}"/>
                    </a:ext>
                  </a:extLst>
                </p:cNvPr>
                <p:cNvSpPr txBox="1"/>
                <p:nvPr/>
              </p:nvSpPr>
              <p:spPr>
                <a:xfrm>
                  <a:off x="8785378" y="5513887"/>
                  <a:ext cx="506998" cy="6109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DA6EB96-600E-488A-B101-11E663AF8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378" y="5513887"/>
                  <a:ext cx="506998" cy="61093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2460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BF2D1E-0B21-4C67-91BB-D3246665E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1898DA5-85BE-442B-BB9E-DB1E7C1F8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dirty="0">
                    <a:latin typeface="Consolas" panose="020B0609020204030204" pitchFamily="49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latin typeface="Consolas" panose="020B0609020204030204" pitchFamily="49" charset="0"/>
                  </a:rPr>
                  <a:t> are vectors, then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  <a:p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>
                    <a:latin typeface="Consolas" panose="020B0609020204030204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dirty="0">
                    <a:latin typeface="Consolas" panose="020B0609020204030204" pitchFamily="49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latin typeface="Consolas" panose="020B0609020204030204" pitchFamily="49" charset="0"/>
                  </a:rPr>
                  <a:t> are unit vectors, then</a:t>
                </a:r>
                <a:endParaRPr lang="en-US" dirty="0">
                  <a:latin typeface="Consolas" panose="020B060902020403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  <a:p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>
                    <a:latin typeface="Consolas" panose="020B0609020204030204" pitchFamily="49" charset="0"/>
                  </a:rPr>
                  <a:t>Parallel unit vectors give dot product of 1</a:t>
                </a:r>
              </a:p>
              <a:p>
                <a:r>
                  <a:rPr lang="en-US" dirty="0">
                    <a:latin typeface="Consolas" panose="020B0609020204030204" pitchFamily="49" charset="0"/>
                  </a:rPr>
                  <a:t>Perpendicular unit vectors give dot product of 0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1898DA5-85BE-442B-BB9E-DB1E7C1F8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623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A61275-DBA8-4444-87C6-0BA25D20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Appendix: Lighting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5BD8D-8477-49F9-808F-9CA3D57B6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37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E5E669-F8AF-48A6-9531-91E7288C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Lambert Diffuse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0CB30A1-E70E-4523-AAB6-7ADE19D7FC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𝑑𝑖𝑓𝑓𝑢𝑠𝑒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>
                    <a:latin typeface="Consolas" panose="020B0609020204030204" pitchFamily="49" charset="0"/>
                  </a:rPr>
                  <a:t>Where…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 is the direction of the light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 is the normal of the surface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 is the albedo (color) of the material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 is the intensity of the light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0CB30A1-E70E-4523-AAB6-7ADE19D7FC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DDFAA7B-0966-4180-A049-3DF1ABB28DA4}"/>
              </a:ext>
            </a:extLst>
          </p:cNvPr>
          <p:cNvGrpSpPr/>
          <p:nvPr/>
        </p:nvGrpSpPr>
        <p:grpSpPr>
          <a:xfrm>
            <a:off x="3429000" y="4648201"/>
            <a:ext cx="5334000" cy="6661149"/>
            <a:chOff x="3429000" y="4648201"/>
            <a:chExt cx="5334000" cy="666114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B2E6AED-A137-41C3-BED1-5D4CD37DF964}"/>
                </a:ext>
              </a:extLst>
            </p:cNvPr>
            <p:cNvSpPr/>
            <p:nvPr/>
          </p:nvSpPr>
          <p:spPr>
            <a:xfrm>
              <a:off x="3429000" y="5975350"/>
              <a:ext cx="5334000" cy="533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4AA3E7-CEAB-47B6-8DF9-92DACAF67E19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6096000" y="4959350"/>
              <a:ext cx="0" cy="1016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926247-87C8-4F90-8E54-0A7E0B1844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92700" y="5010150"/>
              <a:ext cx="1003300" cy="9652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un 11">
              <a:extLst>
                <a:ext uri="{FF2B5EF4-FFF2-40B4-BE49-F238E27FC236}">
                  <a16:creationId xmlns:a16="http://schemas.microsoft.com/office/drawing/2014/main" id="{A6B1857C-AD41-4F5D-BD6C-51CE00E08055}"/>
                </a:ext>
              </a:extLst>
            </p:cNvPr>
            <p:cNvSpPr/>
            <p:nvPr/>
          </p:nvSpPr>
          <p:spPr>
            <a:xfrm>
              <a:off x="4711702" y="4648201"/>
              <a:ext cx="380997" cy="380997"/>
            </a:xfrm>
            <a:prstGeom prst="su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BF1B55E-73A1-4713-ABED-737EE0CA2C0B}"/>
                    </a:ext>
                  </a:extLst>
                </p:cNvPr>
                <p:cNvSpPr txBox="1"/>
                <p:nvPr/>
              </p:nvSpPr>
              <p:spPr>
                <a:xfrm>
                  <a:off x="6144887" y="4795710"/>
                  <a:ext cx="2268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BF1B55E-73A1-4713-ABED-737EE0CA2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4887" y="4795710"/>
                  <a:ext cx="22685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4324" r="-243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AB76BC6-EE39-4A1F-91AD-CED860AAEE57}"/>
                    </a:ext>
                  </a:extLst>
                </p:cNvPr>
                <p:cNvSpPr txBox="1"/>
                <p:nvPr/>
              </p:nvSpPr>
              <p:spPr>
                <a:xfrm>
                  <a:off x="5226938" y="4830762"/>
                  <a:ext cx="1810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AB76BC6-EE39-4A1F-91AD-CED860AAEE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6938" y="4830762"/>
                  <a:ext cx="181075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0000" r="-2666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51149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E5048-BD58-4C56-B6F9-5AACB671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Phong</a:t>
            </a:r>
            <a:r>
              <a:rPr lang="en-US" dirty="0">
                <a:latin typeface="Consolas" panose="020B0609020204030204" pitchFamily="49" charset="0"/>
              </a:rPr>
              <a:t> Specular Highlight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A6B83B-40D9-48DF-96EC-DB58BC1538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𝑠𝑝𝑒𝑐𝑢𝑙𝑎𝑟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endParaRPr lang="en-US" b="0" dirty="0">
                  <a:latin typeface="Consolas" panose="020B0609020204030204" pitchFamily="49" charset="0"/>
                </a:endParaRPr>
              </a:p>
              <a:p>
                <a:r>
                  <a:rPr lang="en-US" dirty="0">
                    <a:latin typeface="Consolas" panose="020B0609020204030204" pitchFamily="49" charset="0"/>
                  </a:rPr>
                  <a:t>Where…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 is the incoming light direction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) reflected using the surface normal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 is the direction of the camera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 is the intensity of the reflection (larger numbers mean more mirror-like surfaces with smaller highlight)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A6B83B-40D9-48DF-96EC-DB58BC153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72E26746-5CE3-4B62-824F-BB3AD3CD6F1D}"/>
              </a:ext>
            </a:extLst>
          </p:cNvPr>
          <p:cNvGrpSpPr/>
          <p:nvPr/>
        </p:nvGrpSpPr>
        <p:grpSpPr>
          <a:xfrm>
            <a:off x="3429000" y="4648201"/>
            <a:ext cx="5334000" cy="6661149"/>
            <a:chOff x="3429000" y="4648201"/>
            <a:chExt cx="5334000" cy="666114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2F9410F-2B9C-4114-AAED-2C3E651927F6}"/>
                </a:ext>
              </a:extLst>
            </p:cNvPr>
            <p:cNvSpPr/>
            <p:nvPr/>
          </p:nvSpPr>
          <p:spPr>
            <a:xfrm>
              <a:off x="3429000" y="5975350"/>
              <a:ext cx="5334000" cy="533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292D579-1794-4E10-BBC7-397CC5FFBAEA}"/>
                </a:ext>
              </a:extLst>
            </p:cNvPr>
            <p:cNvCxnSpPr>
              <a:stCxn id="4" idx="0"/>
            </p:cNvCxnSpPr>
            <p:nvPr/>
          </p:nvCxnSpPr>
          <p:spPr>
            <a:xfrm flipV="1">
              <a:off x="6096000" y="4959350"/>
              <a:ext cx="0" cy="1016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8DF850F-A47B-4A5D-B720-1B530F233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92700" y="5010150"/>
              <a:ext cx="1003300" cy="9652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92461B2-7BAF-44EA-8538-0201E4684E4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76950" y="4978400"/>
              <a:ext cx="1003300" cy="9652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80058CF-D264-403E-8CE0-96E991184E24}"/>
                </a:ext>
              </a:extLst>
            </p:cNvPr>
            <p:cNvCxnSpPr>
              <a:cxnSpLocks/>
            </p:cNvCxnSpPr>
            <p:nvPr/>
          </p:nvCxnSpPr>
          <p:spPr>
            <a:xfrm rot="17640000">
              <a:off x="6239265" y="5232401"/>
              <a:ext cx="1003300" cy="9652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Sun 12">
              <a:extLst>
                <a:ext uri="{FF2B5EF4-FFF2-40B4-BE49-F238E27FC236}">
                  <a16:creationId xmlns:a16="http://schemas.microsoft.com/office/drawing/2014/main" id="{80460640-7342-4F5F-857F-2C0591F5799D}"/>
                </a:ext>
              </a:extLst>
            </p:cNvPr>
            <p:cNvSpPr/>
            <p:nvPr/>
          </p:nvSpPr>
          <p:spPr>
            <a:xfrm>
              <a:off x="4711702" y="4648201"/>
              <a:ext cx="380997" cy="380997"/>
            </a:xfrm>
            <a:prstGeom prst="su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3A98FEB-1AAD-4D0F-9D8F-5772A0CFF408}"/>
                    </a:ext>
                  </a:extLst>
                </p:cNvPr>
                <p:cNvSpPr txBox="1"/>
                <p:nvPr/>
              </p:nvSpPr>
              <p:spPr>
                <a:xfrm>
                  <a:off x="7075171" y="4927748"/>
                  <a:ext cx="2071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3A98FEB-1AAD-4D0F-9D8F-5772A0CFF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5171" y="4927748"/>
                  <a:ext cx="20710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9412" r="-2058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F3B6C7D-A0E5-48EB-81DB-C34556014C0C}"/>
                    </a:ext>
                  </a:extLst>
                </p:cNvPr>
                <p:cNvSpPr txBox="1"/>
                <p:nvPr/>
              </p:nvSpPr>
              <p:spPr>
                <a:xfrm>
                  <a:off x="6144887" y="4795710"/>
                  <a:ext cx="2268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F3B6C7D-A0E5-48EB-81DB-C34556014C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4887" y="4795710"/>
                  <a:ext cx="22685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4324" r="-243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10DA3A1-D1ED-44EF-AD7E-E82FCD9D8876}"/>
                    </a:ext>
                  </a:extLst>
                </p:cNvPr>
                <p:cNvSpPr txBox="1"/>
                <p:nvPr/>
              </p:nvSpPr>
              <p:spPr>
                <a:xfrm>
                  <a:off x="7290578" y="5534712"/>
                  <a:ext cx="20447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10DA3A1-D1ED-44EF-AD7E-E82FCD9D88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0578" y="5534712"/>
                  <a:ext cx="20447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9412" r="-2058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Smiley Face 16">
              <a:extLst>
                <a:ext uri="{FF2B5EF4-FFF2-40B4-BE49-F238E27FC236}">
                  <a16:creationId xmlns:a16="http://schemas.microsoft.com/office/drawing/2014/main" id="{5FC1BAEF-2149-4460-BB79-B130712CAB4F}"/>
                </a:ext>
              </a:extLst>
            </p:cNvPr>
            <p:cNvSpPr/>
            <p:nvPr/>
          </p:nvSpPr>
          <p:spPr>
            <a:xfrm>
              <a:off x="7473388" y="5333487"/>
              <a:ext cx="238812" cy="238812"/>
            </a:xfrm>
            <a:prstGeom prst="smileyFac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F19A03A-F277-482C-B166-E96ABCC2ABAF}"/>
                    </a:ext>
                  </a:extLst>
                </p:cNvPr>
                <p:cNvSpPr txBox="1"/>
                <p:nvPr/>
              </p:nvSpPr>
              <p:spPr>
                <a:xfrm>
                  <a:off x="5226938" y="4830762"/>
                  <a:ext cx="1810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F19A03A-F277-482C-B166-E96ABCC2AB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6938" y="4830762"/>
                  <a:ext cx="18107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0000" r="-2666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401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0A96-2935-4217-856A-564CA20C9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Complete Lighting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8E83D7-0FAB-4D75-927F-E65FBEC59E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𝑙𝑖𝑔h𝑡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𝑑𝑖𝑓𝑓𝑢𝑠𝑒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𝑠𝑝𝑒𝑐𝑢𝑙𝑎𝑟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8E83D7-0FAB-4D75-927F-E65FBEC59E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34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>
            <a:extLst>
              <a:ext uri="{FF2B5EF4-FFF2-40B4-BE49-F238E27FC236}">
                <a16:creationId xmlns:a16="http://schemas.microsoft.com/office/drawing/2014/main" id="{CC4AB16A-5F63-4ECE-9614-B5C7B634EAB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4572000"/>
            <a:ext cx="406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5A05CE-28C9-4047-90A8-73468320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What is it?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E380F9E-3FFF-4738-B02F-D7DF9FA86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9" t="-172" r="37689" b="9023"/>
          <a:stretch/>
        </p:blipFill>
        <p:spPr bwMode="auto">
          <a:xfrm>
            <a:off x="9906000" y="-44450"/>
            <a:ext cx="2330450" cy="233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ne of my recent ray marching shaders - this example uses a  smooth minimum function  to combine multiple distance functions.">
            <a:extLst>
              <a:ext uri="{FF2B5EF4-FFF2-40B4-BE49-F238E27FC236}">
                <a16:creationId xmlns:a16="http://schemas.microsoft.com/office/drawing/2014/main" id="{94FBF668-4641-4802-BE85-450419B4839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One of my recent ray marching shaders - this example uses a  smooth minimum function  to combine multiple distance functions.">
            <a:extLst>
              <a:ext uri="{FF2B5EF4-FFF2-40B4-BE49-F238E27FC236}">
                <a16:creationId xmlns:a16="http://schemas.microsoft.com/office/drawing/2014/main" id="{B539D9D7-430E-43A4-9960-3D2BA58591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572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33AF029-7749-4D3E-8688-0627C0CE91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685" y="2286000"/>
            <a:ext cx="406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4F8790-C266-4727-8C25-238E1A0E723F}"/>
              </a:ext>
            </a:extLst>
          </p:cNvPr>
          <p:cNvSpPr/>
          <p:nvPr/>
        </p:nvSpPr>
        <p:spPr>
          <a:xfrm>
            <a:off x="6375400" y="-57150"/>
            <a:ext cx="1244600" cy="697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D1FA40-C70A-4D3F-89D2-485687ACB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9650" cy="4351338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Ray marching is an algorithm to render surfaces defined by signed distance functions</a:t>
            </a:r>
          </a:p>
          <a:p>
            <a:r>
              <a:rPr lang="en-US" dirty="0">
                <a:latin typeface="Consolas" panose="020B0609020204030204" pitchFamily="49" charset="0"/>
              </a:rPr>
              <a:t>Similar to ray tracing</a:t>
            </a:r>
          </a:p>
          <a:p>
            <a:r>
              <a:rPr lang="en-US" dirty="0">
                <a:latin typeface="Consolas" panose="020B0609020204030204" pitchFamily="49" charset="0"/>
              </a:rPr>
              <a:t>SDFs can represent extremely complex surfaces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74AE3828-F48C-4362-90B0-DD2EF37F3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/>
          <a:stretch/>
        </p:blipFill>
        <p:spPr bwMode="auto">
          <a:xfrm>
            <a:off x="9906000" y="4572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B0F6983F-7ACE-41B8-BBC8-C4F3D9F00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r="17812"/>
          <a:stretch/>
        </p:blipFill>
        <p:spPr bwMode="auto">
          <a:xfrm>
            <a:off x="7620000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200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7D98CF-6CFE-4F0D-9DE2-79F9F47F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Signed Distance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44776-CFD1-4F74-B7DB-F265C38E8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58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3AA269-7D95-4ADF-A6B3-C9ECA2DB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Signed Distance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5206EC9-2FD8-451C-87CC-87FCC80B88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Given 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, an SDF returns the distance to the nearest point of a surface</a:t>
                </a:r>
              </a:p>
              <a:p>
                <a:r>
                  <a:rPr lang="en-US" dirty="0">
                    <a:latin typeface="Consolas" panose="020B0609020204030204" pitchFamily="49" charset="0"/>
                  </a:rPr>
                  <a:t>Positive outside, 0 on the surface, negative inside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5206EC9-2FD8-451C-87CC-87FCC80B88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3B68D594-0CC5-427C-BEE3-A0E97FF27F8F}"/>
              </a:ext>
            </a:extLst>
          </p:cNvPr>
          <p:cNvGrpSpPr/>
          <p:nvPr/>
        </p:nvGrpSpPr>
        <p:grpSpPr>
          <a:xfrm>
            <a:off x="-196850" y="3411066"/>
            <a:ext cx="12077700" cy="3516784"/>
            <a:chOff x="-196850" y="3195166"/>
            <a:chExt cx="12077700" cy="351678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05AAFBD-E8BB-4472-BD71-CECA3E3F0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6850" y="5071354"/>
              <a:ext cx="2687131" cy="8897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285B53-A2CA-46A3-9C94-E16335FB96B5}"/>
                </a:ext>
              </a:extLst>
            </p:cNvPr>
            <p:cNvCxnSpPr>
              <a:cxnSpLocks/>
            </p:cNvCxnSpPr>
            <p:nvPr/>
          </p:nvCxnSpPr>
          <p:spPr>
            <a:xfrm>
              <a:off x="2490281" y="5071353"/>
              <a:ext cx="1167319" cy="86251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7563ED1-872F-4807-8B3F-1E53201B1330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5933872"/>
              <a:ext cx="1945532" cy="1349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E75F964-03AE-4A37-8C37-A92EE11AFD70}"/>
                </a:ext>
              </a:extLst>
            </p:cNvPr>
            <p:cNvCxnSpPr>
              <a:cxnSpLocks/>
              <a:endCxn id="34" idx="5"/>
            </p:cNvCxnSpPr>
            <p:nvPr/>
          </p:nvCxnSpPr>
          <p:spPr>
            <a:xfrm flipV="1">
              <a:off x="5603132" y="4684185"/>
              <a:ext cx="616772" cy="13846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5A1F742-852A-402C-871B-B8407D455D40}"/>
                </a:ext>
              </a:extLst>
            </p:cNvPr>
            <p:cNvCxnSpPr>
              <a:cxnSpLocks/>
              <a:stCxn id="34" idx="5"/>
            </p:cNvCxnSpPr>
            <p:nvPr/>
          </p:nvCxnSpPr>
          <p:spPr>
            <a:xfrm>
              <a:off x="6219904" y="4684185"/>
              <a:ext cx="1351457" cy="9189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69F1E6B-4574-4290-B953-83246EC50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1361" y="5142690"/>
              <a:ext cx="1799618" cy="4604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EC1C48-E5AE-4D72-AF21-3565929C4B68}"/>
                </a:ext>
              </a:extLst>
            </p:cNvPr>
            <p:cNvCxnSpPr>
              <a:cxnSpLocks/>
            </p:cNvCxnSpPr>
            <p:nvPr/>
          </p:nvCxnSpPr>
          <p:spPr>
            <a:xfrm>
              <a:off x="9370979" y="5142689"/>
              <a:ext cx="2509871" cy="15692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DA115C-0A08-4BC6-9C7D-4BCCC3C9F8FE}"/>
                </a:ext>
              </a:extLst>
            </p:cNvPr>
            <p:cNvSpPr/>
            <p:nvPr/>
          </p:nvSpPr>
          <p:spPr>
            <a:xfrm>
              <a:off x="4730885" y="3195166"/>
              <a:ext cx="1744494" cy="174449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14D708B-406A-48CF-9755-A0B583AF4726}"/>
                </a:ext>
              </a:extLst>
            </p:cNvPr>
            <p:cNvCxnSpPr>
              <a:cxnSpLocks/>
              <a:endCxn id="34" idx="5"/>
            </p:cNvCxnSpPr>
            <p:nvPr/>
          </p:nvCxnSpPr>
          <p:spPr>
            <a:xfrm>
              <a:off x="5603131" y="4067413"/>
              <a:ext cx="616773" cy="6167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333417E-E419-4735-901A-977E9915F131}"/>
                </a:ext>
              </a:extLst>
            </p:cNvPr>
            <p:cNvSpPr/>
            <p:nvPr/>
          </p:nvSpPr>
          <p:spPr>
            <a:xfrm>
              <a:off x="5565814" y="4030096"/>
              <a:ext cx="74634" cy="746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4086B76-09F7-4A3D-919D-657486928E78}"/>
                    </a:ext>
                  </a:extLst>
                </p:cNvPr>
                <p:cNvSpPr txBox="1"/>
                <p:nvPr/>
              </p:nvSpPr>
              <p:spPr>
                <a:xfrm>
                  <a:off x="5271822" y="3864089"/>
                  <a:ext cx="3686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4086B76-09F7-4A3D-919D-657486928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1822" y="3864089"/>
                  <a:ext cx="368626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94F5F84-455F-4C9D-89BF-3CD67940F231}"/>
                    </a:ext>
                  </a:extLst>
                </p:cNvPr>
                <p:cNvSpPr txBox="1"/>
                <p:nvPr/>
              </p:nvSpPr>
              <p:spPr>
                <a:xfrm>
                  <a:off x="5803461" y="4089471"/>
                  <a:ext cx="3779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94F5F84-455F-4C9D-89BF-3CD67940F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3461" y="4089471"/>
                  <a:ext cx="37792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005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4E6E-DCA5-4AA1-95C8-609CDC60D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736" y="1987550"/>
            <a:ext cx="5301434" cy="445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D85C4-8F6B-4874-8F45-20401329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Example with a 2D Circle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8896CE-08A3-4BC8-95D6-ACC1719760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747933" cy="4351338"/>
              </a:xfrm>
            </p:spPr>
            <p:txBody>
              <a:bodyPr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Given 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>
                    <a:latin typeface="Consolas" panose="020B0609020204030204" pitchFamily="49" charset="0"/>
                  </a:rPr>
                  <a:t> and a circle defined by center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b="0" dirty="0">
                    <a:latin typeface="Consolas" panose="020B0609020204030204" pitchFamily="49" charset="0"/>
                  </a:rPr>
                  <a:t> and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b="0" dirty="0">
                  <a:latin typeface="Consolas" panose="020B060902020403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𝑆𝐷𝐹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bg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Or the distance between point and center minus the radius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8896CE-08A3-4BC8-95D6-ACC1719760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747933" cy="4351338"/>
              </a:xfrm>
              <a:blipFill>
                <a:blip r:embed="rId3"/>
                <a:stretch>
                  <a:fillRect l="-153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772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85C4-8F6B-4874-8F45-20401329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Code in GLSL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896CE-08A3-4BC8-95D6-ACC171976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155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float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sphereSdf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vec3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point,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vec3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center,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float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radius) {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(point - center) - radius;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443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3BEE58-EF64-4111-A752-25EFEC1DE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Ray Marching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59FDB6-A0ED-43E5-BF4E-B4C6BCAD7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72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3AA269-7D95-4ADF-A6B3-C9ECA2DB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Ray Marching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206EC9-2FD8-451C-87CC-87FCC80B8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8430" cy="4351338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For each pixel…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Create a ray from the camera through pixel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March along the ray to find surface intersection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Determine pixel color based on intersection and lights in scene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12A43C-6D80-42D7-BC86-98FA7A8547ED}"/>
              </a:ext>
            </a:extLst>
          </p:cNvPr>
          <p:cNvSpPr/>
          <p:nvPr/>
        </p:nvSpPr>
        <p:spPr>
          <a:xfrm>
            <a:off x="6369050" y="1619999"/>
            <a:ext cx="5316246" cy="36180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6AB50F3-69A1-4B78-8817-4D1631FB424D}"/>
              </a:ext>
            </a:extLst>
          </p:cNvPr>
          <p:cNvCxnSpPr>
            <a:stCxn id="29" idx="0"/>
            <a:endCxn id="29" idx="2"/>
          </p:cNvCxnSpPr>
          <p:nvPr/>
        </p:nvCxnSpPr>
        <p:spPr>
          <a:xfrm>
            <a:off x="9027173" y="1619999"/>
            <a:ext cx="0" cy="361800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C4204A5-C66E-4748-A345-EF6CCB0B3B8C}"/>
              </a:ext>
            </a:extLst>
          </p:cNvPr>
          <p:cNvCxnSpPr>
            <a:stCxn id="29" idx="1"/>
            <a:endCxn id="29" idx="3"/>
          </p:cNvCxnSpPr>
          <p:nvPr/>
        </p:nvCxnSpPr>
        <p:spPr>
          <a:xfrm>
            <a:off x="6369050" y="3429000"/>
            <a:ext cx="5316246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Merge 43">
            <a:extLst>
              <a:ext uri="{FF2B5EF4-FFF2-40B4-BE49-F238E27FC236}">
                <a16:creationId xmlns:a16="http://schemas.microsoft.com/office/drawing/2014/main" id="{3448FD51-FDA8-42C9-9AC6-F9F70E5FF693}"/>
              </a:ext>
            </a:extLst>
          </p:cNvPr>
          <p:cNvSpPr/>
          <p:nvPr/>
        </p:nvSpPr>
        <p:spPr>
          <a:xfrm>
            <a:off x="8819811" y="5975209"/>
            <a:ext cx="414724" cy="190768"/>
          </a:xfrm>
          <a:prstGeom prst="flowChartMerg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D57C585-B2DF-4795-9310-AA2C25DA809A}"/>
              </a:ext>
            </a:extLst>
          </p:cNvPr>
          <p:cNvCxnSpPr>
            <a:cxnSpLocks/>
            <a:stCxn id="44" idx="2"/>
          </p:cNvCxnSpPr>
          <p:nvPr/>
        </p:nvCxnSpPr>
        <p:spPr>
          <a:xfrm flipH="1" flipV="1">
            <a:off x="7713595" y="2524493"/>
            <a:ext cx="1313578" cy="36414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2E4CE0A-CB40-4715-91C8-092E8CDF269D}"/>
              </a:ext>
            </a:extLst>
          </p:cNvPr>
          <p:cNvCxnSpPr>
            <a:cxnSpLocks/>
            <a:stCxn id="44" idx="2"/>
          </p:cNvCxnSpPr>
          <p:nvPr/>
        </p:nvCxnSpPr>
        <p:spPr>
          <a:xfrm flipH="1" flipV="1">
            <a:off x="7713587" y="4337051"/>
            <a:ext cx="1313586" cy="18289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880867C-F559-4697-8651-7F3A2E5CA61C}"/>
              </a:ext>
            </a:extLst>
          </p:cNvPr>
          <p:cNvCxnSpPr>
            <a:cxnSpLocks/>
            <a:stCxn id="44" idx="2"/>
          </p:cNvCxnSpPr>
          <p:nvPr/>
        </p:nvCxnSpPr>
        <p:spPr>
          <a:xfrm flipV="1">
            <a:off x="9027173" y="2524493"/>
            <a:ext cx="1313580" cy="36414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88445F7-4A1A-4018-90C3-2743375A9912}"/>
              </a:ext>
            </a:extLst>
          </p:cNvPr>
          <p:cNvCxnSpPr>
            <a:cxnSpLocks/>
            <a:stCxn id="44" idx="2"/>
          </p:cNvCxnSpPr>
          <p:nvPr/>
        </p:nvCxnSpPr>
        <p:spPr>
          <a:xfrm flipV="1">
            <a:off x="9027173" y="4337051"/>
            <a:ext cx="1313578" cy="18289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A2721E-9B52-4144-8288-C7487BC255A2}"/>
              </a:ext>
            </a:extLst>
          </p:cNvPr>
          <p:cNvSpPr/>
          <p:nvPr/>
        </p:nvSpPr>
        <p:spPr>
          <a:xfrm>
            <a:off x="8864212" y="6115458"/>
            <a:ext cx="325924" cy="4808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05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3AA269-7D95-4ADF-A6B3-C9ECA2DB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Marching along a 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5206EC9-2FD8-451C-87CC-87FCC80B88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65246" cy="4351338"/>
              </a:xfrm>
            </p:spPr>
            <p:txBody>
              <a:bodyPr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Starting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, sample SDF</a:t>
                </a:r>
              </a:p>
              <a:p>
                <a:r>
                  <a:rPr lang="en-US" dirty="0">
                    <a:latin typeface="Consolas" panose="020B0609020204030204" pitchFamily="49" charset="0"/>
                  </a:rPr>
                  <a:t>Step that far along ray</a:t>
                </a:r>
              </a:p>
              <a:p>
                <a:r>
                  <a:rPr lang="en-US" dirty="0">
                    <a:latin typeface="Consolas" panose="020B0609020204030204" pitchFamily="49" charset="0"/>
                  </a:rPr>
                  <a:t>Repeat until within threshold</a:t>
                </a:r>
              </a:p>
              <a:p>
                <a:r>
                  <a:rPr lang="en-US" dirty="0">
                    <a:latin typeface="Consolas" panose="020B0609020204030204" pitchFamily="49" charset="0"/>
                  </a:rPr>
                  <a:t>Return total distance stepped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5206EC9-2FD8-451C-87CC-87FCC80B88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65246" cy="4351338"/>
              </a:xfrm>
              <a:blipFill>
                <a:blip r:embed="rId2"/>
                <a:stretch>
                  <a:fillRect l="-157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658E5EEA-772E-4D95-99D8-CEA2EA824244}"/>
              </a:ext>
            </a:extLst>
          </p:cNvPr>
          <p:cNvGrpSpPr/>
          <p:nvPr/>
        </p:nvGrpSpPr>
        <p:grpSpPr>
          <a:xfrm>
            <a:off x="2247900" y="3073400"/>
            <a:ext cx="10140950" cy="4241800"/>
            <a:chOff x="65" y="2070640"/>
            <a:chExt cx="11854909" cy="495872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05AAFBD-E8BB-4472-BD71-CECA3E3F0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" y="4001294"/>
              <a:ext cx="2717736" cy="30280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285B53-A2CA-46A3-9C94-E16335FB96B5}"/>
                </a:ext>
              </a:extLst>
            </p:cNvPr>
            <p:cNvCxnSpPr>
              <a:cxnSpLocks/>
            </p:cNvCxnSpPr>
            <p:nvPr/>
          </p:nvCxnSpPr>
          <p:spPr>
            <a:xfrm>
              <a:off x="2717800" y="4001294"/>
              <a:ext cx="865166" cy="19931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7563ED1-872F-4807-8B3F-1E53201B1330}"/>
                </a:ext>
              </a:extLst>
            </p:cNvPr>
            <p:cNvCxnSpPr>
              <a:cxnSpLocks/>
            </p:cNvCxnSpPr>
            <p:nvPr/>
          </p:nvCxnSpPr>
          <p:spPr>
            <a:xfrm>
              <a:off x="3582966" y="5994400"/>
              <a:ext cx="2243116" cy="1354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E75F964-03AE-4A37-8C37-A92EE11AF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6082" y="5118100"/>
              <a:ext cx="865166" cy="1011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5A1F742-852A-402C-871B-B8407D455D40}"/>
                </a:ext>
              </a:extLst>
            </p:cNvPr>
            <p:cNvCxnSpPr>
              <a:cxnSpLocks/>
            </p:cNvCxnSpPr>
            <p:nvPr/>
          </p:nvCxnSpPr>
          <p:spPr>
            <a:xfrm>
              <a:off x="6691248" y="5118100"/>
              <a:ext cx="880113" cy="700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69F1E6B-4574-4290-B953-83246EC50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1361" y="5358590"/>
              <a:ext cx="1799618" cy="4604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EC1C48-E5AE-4D72-AF21-3565929C4B68}"/>
                </a:ext>
              </a:extLst>
            </p:cNvPr>
            <p:cNvCxnSpPr>
              <a:cxnSpLocks/>
            </p:cNvCxnSpPr>
            <p:nvPr/>
          </p:nvCxnSpPr>
          <p:spPr>
            <a:xfrm>
              <a:off x="9370979" y="5358589"/>
              <a:ext cx="2483995" cy="7707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14D708B-406A-48CF-9755-A0B583AF4726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>
              <a:off x="3144199" y="3714615"/>
              <a:ext cx="6039153" cy="12891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4086B76-09F7-4A3D-919D-657486928E78}"/>
                    </a:ext>
                  </a:extLst>
                </p:cNvPr>
                <p:cNvSpPr txBox="1"/>
                <p:nvPr/>
              </p:nvSpPr>
              <p:spPr>
                <a:xfrm>
                  <a:off x="9211264" y="3273695"/>
                  <a:ext cx="4658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4086B76-09F7-4A3D-919D-657486928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1264" y="3273695"/>
                  <a:ext cx="465832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3176F5D-3831-450A-8909-7B87DFB0AA90}"/>
                </a:ext>
              </a:extLst>
            </p:cNvPr>
            <p:cNvSpPr/>
            <p:nvPr/>
          </p:nvSpPr>
          <p:spPr>
            <a:xfrm>
              <a:off x="7604058" y="2070640"/>
              <a:ext cx="3287948" cy="328794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32467F7-A747-475B-AA46-6CEA31E48480}"/>
                </a:ext>
              </a:extLst>
            </p:cNvPr>
            <p:cNvSpPr/>
            <p:nvPr/>
          </p:nvSpPr>
          <p:spPr>
            <a:xfrm>
              <a:off x="9183351" y="3649934"/>
              <a:ext cx="129361" cy="12936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31CB02F-56A2-4737-802C-AE289BB8E0BA}"/>
                </a:ext>
              </a:extLst>
            </p:cNvPr>
            <p:cNvSpPr/>
            <p:nvPr/>
          </p:nvSpPr>
          <p:spPr>
            <a:xfrm>
              <a:off x="7597814" y="4015964"/>
              <a:ext cx="74634" cy="746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E264BF2-EE64-4B7B-BBA8-AAEA8C942B06}"/>
                </a:ext>
              </a:extLst>
            </p:cNvPr>
            <p:cNvSpPr/>
            <p:nvPr/>
          </p:nvSpPr>
          <p:spPr>
            <a:xfrm>
              <a:off x="6218945" y="2637095"/>
              <a:ext cx="2832372" cy="2832372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993A49-1105-46F4-9A01-215662DD3F62}"/>
                </a:ext>
              </a:extLst>
            </p:cNvPr>
            <p:cNvSpPr/>
            <p:nvPr/>
          </p:nvSpPr>
          <p:spPr>
            <a:xfrm>
              <a:off x="6209280" y="4308064"/>
              <a:ext cx="74634" cy="746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46EDF3E-6E63-47CD-950E-8C2512E7984A}"/>
                </a:ext>
              </a:extLst>
            </p:cNvPr>
            <p:cNvSpPr/>
            <p:nvPr/>
          </p:nvSpPr>
          <p:spPr>
            <a:xfrm>
              <a:off x="5371646" y="3458362"/>
              <a:ext cx="1774038" cy="177403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467C509-E9E4-4094-9D3D-4D1B9B3CA6FC}"/>
                </a:ext>
              </a:extLst>
            </p:cNvPr>
            <p:cNvSpPr/>
            <p:nvPr/>
          </p:nvSpPr>
          <p:spPr>
            <a:xfrm>
              <a:off x="5354147" y="4494331"/>
              <a:ext cx="74634" cy="746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DDB2C0D-9A7E-4C41-874C-60B97FF3684D}"/>
                </a:ext>
              </a:extLst>
            </p:cNvPr>
            <p:cNvSpPr/>
            <p:nvPr/>
          </p:nvSpPr>
          <p:spPr>
            <a:xfrm>
              <a:off x="4000046" y="3166533"/>
              <a:ext cx="2743200" cy="27432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2ABFEC1-FBA2-4F68-B40E-F6ED4566C5C7}"/>
                </a:ext>
              </a:extLst>
            </p:cNvPr>
            <p:cNvSpPr/>
            <p:nvPr/>
          </p:nvSpPr>
          <p:spPr>
            <a:xfrm>
              <a:off x="3991013" y="4782197"/>
              <a:ext cx="74634" cy="746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E2FA96C-AE03-4382-AD08-74A301C7248B}"/>
                </a:ext>
              </a:extLst>
            </p:cNvPr>
            <p:cNvSpPr/>
            <p:nvPr/>
          </p:nvSpPr>
          <p:spPr>
            <a:xfrm>
              <a:off x="3166711" y="3957895"/>
              <a:ext cx="1723238" cy="172323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A74980A-3B8B-4B57-A3C7-6AE74C7A581E}"/>
                    </a:ext>
                  </a:extLst>
                </p:cNvPr>
                <p:cNvSpPr txBox="1"/>
                <p:nvPr/>
              </p:nvSpPr>
              <p:spPr>
                <a:xfrm>
                  <a:off x="7563868" y="3585954"/>
                  <a:ext cx="460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A74980A-3B8B-4B57-A3C7-6AE74C7A58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3868" y="3585954"/>
                  <a:ext cx="46051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740439E-7DFC-4CE4-A493-5FA2E717388B}"/>
                    </a:ext>
                  </a:extLst>
                </p:cNvPr>
                <p:cNvSpPr txBox="1"/>
                <p:nvPr/>
              </p:nvSpPr>
              <p:spPr>
                <a:xfrm>
                  <a:off x="6198676" y="3871034"/>
                  <a:ext cx="4658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740439E-7DFC-4CE4-A493-5FA2E71738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676" y="3871034"/>
                  <a:ext cx="46583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90CA6D1-3F1F-477E-B39E-32F36B1F35AE}"/>
                    </a:ext>
                  </a:extLst>
                </p:cNvPr>
                <p:cNvSpPr txBox="1"/>
                <p:nvPr/>
              </p:nvSpPr>
              <p:spPr>
                <a:xfrm>
                  <a:off x="5358031" y="4048557"/>
                  <a:ext cx="4658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90CA6D1-3F1F-477E-B39E-32F36B1F35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8031" y="4048557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F39974D-40F9-4CFA-A546-2D869A58F7E4}"/>
                    </a:ext>
                  </a:extLst>
                </p:cNvPr>
                <p:cNvSpPr txBox="1"/>
                <p:nvPr/>
              </p:nvSpPr>
              <p:spPr>
                <a:xfrm>
                  <a:off x="3959693" y="4349097"/>
                  <a:ext cx="4641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F39974D-40F9-4CFA-A546-2D869A58F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9693" y="4349097"/>
                  <a:ext cx="46410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6820C91-CF46-40D6-AC88-87282F2F605D}"/>
                </a:ext>
              </a:extLst>
            </p:cNvPr>
            <p:cNvSpPr/>
            <p:nvPr/>
          </p:nvSpPr>
          <p:spPr>
            <a:xfrm>
              <a:off x="3148579" y="4951530"/>
              <a:ext cx="74634" cy="746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AC50B21-D34C-4326-A72D-5835F8690B7A}"/>
                    </a:ext>
                  </a:extLst>
                </p:cNvPr>
                <p:cNvSpPr txBox="1"/>
                <p:nvPr/>
              </p:nvSpPr>
              <p:spPr>
                <a:xfrm>
                  <a:off x="3149832" y="4517868"/>
                  <a:ext cx="4658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AC50B21-D34C-4326-A72D-5835F8690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832" y="4517868"/>
                  <a:ext cx="465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25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14986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C00BFF178FF54B9940D7420CC79D9D" ma:contentTypeVersion="12" ma:contentTypeDescription="Create a new document." ma:contentTypeScope="" ma:versionID="429e0ee8845583187540a041f177475f">
  <xsd:schema xmlns:xsd="http://www.w3.org/2001/XMLSchema" xmlns:xs="http://www.w3.org/2001/XMLSchema" xmlns:p="http://schemas.microsoft.com/office/2006/metadata/properties" xmlns:ns1="http://schemas.microsoft.com/sharepoint/v3" xmlns:ns3="b91ca6cb-b152-4e6f-9d6e-651d8b407b9e" xmlns:ns4="cff77f3b-cd7b-4ceb-bdd1-c208a11e07ef" targetNamespace="http://schemas.microsoft.com/office/2006/metadata/properties" ma:root="true" ma:fieldsID="65c2fdfa9a2c933b95aac969e463e206" ns1:_="" ns3:_="" ns4:_="">
    <xsd:import namespace="http://schemas.microsoft.com/sharepoint/v3"/>
    <xsd:import namespace="b91ca6cb-b152-4e6f-9d6e-651d8b407b9e"/>
    <xsd:import namespace="cff77f3b-cd7b-4ceb-bdd1-c208a11e07e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1:IMAddress" minOccurs="0"/>
                <xsd:element ref="ns3:SharingHintHash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IMAddress" ma:index="9" nillable="true" ma:displayName="IM Address" ma:internalName="IMAddres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1ca6cb-b152-4e6f-9d6e-651d8b407b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f77f3b-cd7b-4ceb-bdd1-c208a11e07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MAddres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80CCF59-0A81-40A0-B530-C44583C51E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7A28CA-87EB-4A8E-89D6-68998D0C96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91ca6cb-b152-4e6f-9d6e-651d8b407b9e"/>
    <ds:schemaRef ds:uri="cff77f3b-cd7b-4ceb-bdd1-c208a11e07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4D42E0-29DB-4CC4-AB5F-611969B0D48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4838</TotalTime>
  <Words>508</Words>
  <Application>Microsoft Office PowerPoint</Application>
  <PresentationFormat>Widescreen</PresentationFormat>
  <Paragraphs>99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Consolas</vt:lpstr>
      <vt:lpstr>Office Theme</vt:lpstr>
      <vt:lpstr>Ray Marching</vt:lpstr>
      <vt:lpstr>What is it?</vt:lpstr>
      <vt:lpstr>Signed Distance Functions</vt:lpstr>
      <vt:lpstr>Signed Distance Function</vt:lpstr>
      <vt:lpstr>Example with a 2D Circle</vt:lpstr>
      <vt:lpstr>Code in GLSL</vt:lpstr>
      <vt:lpstr>Ray Marching</vt:lpstr>
      <vt:lpstr>Ray Marching Basics</vt:lpstr>
      <vt:lpstr>Marching along a Ray</vt:lpstr>
      <vt:lpstr>Code in GLSL</vt:lpstr>
      <vt:lpstr>Demo</vt:lpstr>
      <vt:lpstr>Appendix: Math Refresher</vt:lpstr>
      <vt:lpstr>Vector</vt:lpstr>
      <vt:lpstr>Cosine</vt:lpstr>
      <vt:lpstr>Dot Product</vt:lpstr>
      <vt:lpstr>Appendix: Lighting</vt:lpstr>
      <vt:lpstr>Lambert Diffuse</vt:lpstr>
      <vt:lpstr>Phong Specular Highlight</vt:lpstr>
      <vt:lpstr>Complete Lighting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 Marching</dc:title>
  <dc:creator>Sean Sartell</dc:creator>
  <cp:lastModifiedBy>Sean Sartell</cp:lastModifiedBy>
  <cp:revision>9</cp:revision>
  <dcterms:created xsi:type="dcterms:W3CDTF">2019-10-08T13:12:09Z</dcterms:created>
  <dcterms:modified xsi:type="dcterms:W3CDTF">2019-10-15T21:51:39Z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0x010100A6C00BFF178FF54B9940D7420CC79D9D</vt:lpwstr>
  </property>
</Properties>
</file>